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Arial Black"/>
      <p:regular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3" Type="http://schemas.openxmlformats.org/officeDocument/2006/relationships/font" Target="fonts/ArialBlack-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16105a5dc7c0dd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e16105a5dc7c0dd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88edc6e55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88edc6e55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88edc6e55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88edc6e55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05c413353a4b4cc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05c413353a4b4cc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e16105a5dc7c0dd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e16105a5dc7c0dd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6da4e26e2907ff3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6da4e26e2907ff3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05c413353a4b4cc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05c413353a4b4cc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e16105a5dc7c0dd_1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e16105a5dc7c0dd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7d43cfa271cb874d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7d43cfa271cb874d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d402c8e5b76887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d402c8e5b76887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6da4e26e2907ff3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6da4e26e2907ff3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88edc6e55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88edc6e55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EDEBE9"/>
                </a:highlight>
                <a:latin typeface="Times New Roman"/>
                <a:ea typeface="Times New Roman"/>
                <a:cs typeface="Times New Roman"/>
                <a:sym typeface="Times New Roman"/>
              </a:rPr>
              <a:t>Increasing evidence suggests that many biological systems, including but not limited to brain and heart, can modulate their electrical membrane potential and apply mechanical forces simultaneously to regulate key functions, such as proliferation, communication, computation, and migration. </a:t>
            </a:r>
            <a:endParaRPr>
              <a:solidFill>
                <a:schemeClr val="dk1"/>
              </a:solidFill>
              <a:highlight>
                <a:srgbClr val="EDEBE9"/>
              </a:highlight>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highlight>
                  <a:srgbClr val="EDEBE9"/>
                </a:highlight>
                <a:latin typeface="Times New Roman"/>
                <a:ea typeface="Times New Roman"/>
                <a:cs typeface="Times New Roman"/>
                <a:sym typeface="Times New Roman"/>
              </a:rPr>
              <a:t>Limited technology currently to better understand spatial-temporal dynamics of these signals</a:t>
            </a:r>
            <a:endParaRPr>
              <a:solidFill>
                <a:schemeClr val="dk1"/>
              </a:solidFill>
              <a:highlight>
                <a:srgbClr val="EDEBE9"/>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88edc6e55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88edc6e55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e16105a5dc7c0dd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e16105a5dc7c0dd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88edc6e55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88edc6e55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16105a5dc7c0dd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e16105a5dc7c0dd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88edc6e55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88edc6e55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Wertheim Lab)" showMasterSp="0">
  <p:cSld name="1_Title Slide (Wertheim Lab)">
    <p:bg>
      <p:bgPr>
        <a:solidFill>
          <a:schemeClr val="dk1"/>
        </a:solidFill>
      </p:bgPr>
    </p:bg>
    <p:spTree>
      <p:nvGrpSpPr>
        <p:cNvPr id="50" name="Shape 50"/>
        <p:cNvGrpSpPr/>
        <p:nvPr/>
      </p:nvGrpSpPr>
      <p:grpSpPr>
        <a:xfrm>
          <a:off x="0" y="0"/>
          <a:ext cx="0" cy="0"/>
          <a:chOff x="0" y="0"/>
          <a:chExt cx="0" cy="0"/>
        </a:xfrm>
      </p:grpSpPr>
      <p:pic>
        <p:nvPicPr>
          <p:cNvPr descr="A picture containing outdoor, blue, day&#10;&#10;Description automatically generated" id="51" name="Google Shape;51;p13"/>
          <p:cNvPicPr preferRelativeResize="0"/>
          <p:nvPr/>
        </p:nvPicPr>
        <p:blipFill rotWithShape="1">
          <a:blip r:embed="rId2">
            <a:alphaModFix/>
          </a:blip>
          <a:srcRect b="0" l="0" r="0" t="0"/>
          <a:stretch/>
        </p:blipFill>
        <p:spPr>
          <a:xfrm>
            <a:off x="-33575" y="-18574"/>
            <a:ext cx="9211152" cy="5180647"/>
          </a:xfrm>
          <a:prstGeom prst="rect">
            <a:avLst/>
          </a:prstGeom>
          <a:noFill/>
          <a:ln>
            <a:noFill/>
          </a:ln>
        </p:spPr>
      </p:pic>
      <p:pic>
        <p:nvPicPr>
          <p:cNvPr id="52" name="Google Shape;52;p13"/>
          <p:cNvPicPr preferRelativeResize="0"/>
          <p:nvPr/>
        </p:nvPicPr>
        <p:blipFill rotWithShape="1">
          <a:blip r:embed="rId3">
            <a:alphaModFix/>
          </a:blip>
          <a:srcRect b="0" l="-16666" r="-16666" t="0"/>
          <a:stretch/>
        </p:blipFill>
        <p:spPr>
          <a:xfrm>
            <a:off x="-175260" y="172996"/>
            <a:ext cx="2628703" cy="481053"/>
          </a:xfrm>
          <a:prstGeom prst="rect">
            <a:avLst/>
          </a:prstGeom>
          <a:noFill/>
          <a:ln>
            <a:noFill/>
          </a:ln>
        </p:spPr>
      </p:pic>
      <p:sp>
        <p:nvSpPr>
          <p:cNvPr id="53" name="Google Shape;53;p13"/>
          <p:cNvSpPr txBox="1"/>
          <p:nvPr>
            <p:ph type="ctrTitle"/>
          </p:nvPr>
        </p:nvSpPr>
        <p:spPr>
          <a:xfrm>
            <a:off x="306977" y="1686697"/>
            <a:ext cx="8608500" cy="1098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3000"/>
              <a:buFont typeface="Arial"/>
              <a:buNone/>
              <a:defRPr b="1" i="0" sz="3000">
                <a:solidFill>
                  <a:schemeClr val="lt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 name="Google Shape;54;p13"/>
          <p:cNvSpPr txBox="1"/>
          <p:nvPr>
            <p:ph idx="1" type="body"/>
          </p:nvPr>
        </p:nvSpPr>
        <p:spPr>
          <a:xfrm>
            <a:off x="306977" y="2894784"/>
            <a:ext cx="8608200" cy="5580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SzPts val="1500"/>
              <a:buNone/>
              <a:defRPr sz="1500">
                <a:solidFill>
                  <a:schemeClr val="lt1"/>
                </a:solidFill>
                <a:latin typeface="Arial"/>
                <a:ea typeface="Arial"/>
                <a:cs typeface="Arial"/>
                <a:sym typeface="Arial"/>
              </a:defRPr>
            </a:lvl1pPr>
            <a:lvl2pPr indent="-228600" lvl="1" marL="914400" rtl="0" algn="l">
              <a:lnSpc>
                <a:spcPct val="100000"/>
              </a:lnSpc>
              <a:spcBef>
                <a:spcPts val="400"/>
              </a:spcBef>
              <a:spcAft>
                <a:spcPts val="0"/>
              </a:spcAft>
              <a:buSzPts val="1800"/>
              <a:buNone/>
              <a:defRPr>
                <a:solidFill>
                  <a:schemeClr val="lt1"/>
                </a:solidFill>
              </a:defRPr>
            </a:lvl2pPr>
            <a:lvl3pPr indent="-323850" lvl="2" marL="1371600" rtl="0" algn="l">
              <a:lnSpc>
                <a:spcPct val="100000"/>
              </a:lnSpc>
              <a:spcBef>
                <a:spcPts val="400"/>
              </a:spcBef>
              <a:spcAft>
                <a:spcPts val="0"/>
              </a:spcAft>
              <a:buSzPts val="1500"/>
              <a:buChar char="■"/>
              <a:defRPr>
                <a:solidFill>
                  <a:schemeClr val="lt1"/>
                </a:solidFill>
              </a:defRPr>
            </a:lvl3pPr>
            <a:lvl4pPr indent="-317500" lvl="3" marL="1828800" rtl="0" algn="l">
              <a:lnSpc>
                <a:spcPct val="100000"/>
              </a:lnSpc>
              <a:spcBef>
                <a:spcPts val="400"/>
              </a:spcBef>
              <a:spcAft>
                <a:spcPts val="0"/>
              </a:spcAft>
              <a:buSzPts val="1400"/>
              <a:buChar char="●"/>
              <a:defRPr>
                <a:solidFill>
                  <a:schemeClr val="lt1"/>
                </a:solidFill>
              </a:defRPr>
            </a:lvl4pPr>
            <a:lvl5pPr indent="-317500" lvl="4" marL="2286000" rtl="0" algn="l">
              <a:lnSpc>
                <a:spcPct val="100000"/>
              </a:lnSpc>
              <a:spcBef>
                <a:spcPts val="400"/>
              </a:spcBef>
              <a:spcAft>
                <a:spcPts val="0"/>
              </a:spcAft>
              <a:buSzPts val="14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5" name="Google Shape;55;p13"/>
          <p:cNvSpPr txBox="1"/>
          <p:nvPr>
            <p:ph idx="2" type="body"/>
          </p:nvPr>
        </p:nvSpPr>
        <p:spPr>
          <a:xfrm>
            <a:off x="306977" y="3562396"/>
            <a:ext cx="8608200" cy="7749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SzPts val="1500"/>
              <a:buNone/>
              <a:defRPr sz="1500">
                <a:solidFill>
                  <a:schemeClr val="lt1"/>
                </a:solidFill>
                <a:latin typeface="Arial"/>
                <a:ea typeface="Arial"/>
                <a:cs typeface="Arial"/>
                <a:sym typeface="Arial"/>
              </a:defRPr>
            </a:lvl1pPr>
            <a:lvl2pPr indent="-228600" lvl="1" marL="914400" rtl="0" algn="l">
              <a:lnSpc>
                <a:spcPct val="100000"/>
              </a:lnSpc>
              <a:spcBef>
                <a:spcPts val="400"/>
              </a:spcBef>
              <a:spcAft>
                <a:spcPts val="0"/>
              </a:spcAft>
              <a:buSzPts val="1800"/>
              <a:buNone/>
              <a:defRPr>
                <a:solidFill>
                  <a:schemeClr val="lt1"/>
                </a:solidFill>
              </a:defRPr>
            </a:lvl2pPr>
            <a:lvl3pPr indent="-323850" lvl="2" marL="1371600" rtl="0" algn="l">
              <a:lnSpc>
                <a:spcPct val="100000"/>
              </a:lnSpc>
              <a:spcBef>
                <a:spcPts val="400"/>
              </a:spcBef>
              <a:spcAft>
                <a:spcPts val="0"/>
              </a:spcAft>
              <a:buSzPts val="1500"/>
              <a:buChar char="■"/>
              <a:defRPr>
                <a:solidFill>
                  <a:schemeClr val="lt1"/>
                </a:solidFill>
              </a:defRPr>
            </a:lvl3pPr>
            <a:lvl4pPr indent="-317500" lvl="3" marL="1828800" rtl="0" algn="l">
              <a:lnSpc>
                <a:spcPct val="100000"/>
              </a:lnSpc>
              <a:spcBef>
                <a:spcPts val="400"/>
              </a:spcBef>
              <a:spcAft>
                <a:spcPts val="0"/>
              </a:spcAft>
              <a:buSzPts val="1400"/>
              <a:buChar char="●"/>
              <a:defRPr>
                <a:solidFill>
                  <a:schemeClr val="lt1"/>
                </a:solidFill>
              </a:defRPr>
            </a:lvl4pPr>
            <a:lvl5pPr indent="-317500" lvl="4" marL="2286000" rtl="0" algn="l">
              <a:lnSpc>
                <a:spcPct val="100000"/>
              </a:lnSpc>
              <a:spcBef>
                <a:spcPts val="400"/>
              </a:spcBef>
              <a:spcAft>
                <a:spcPts val="0"/>
              </a:spcAft>
              <a:buSzPts val="14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Geometric)" showMasterSp="0">
  <p:cSld name="2_Title Slide (Geometric)">
    <p:bg>
      <p:bgPr>
        <a:solidFill>
          <a:schemeClr val="dk1"/>
        </a:solidFill>
      </p:bgPr>
    </p:bg>
    <p:spTree>
      <p:nvGrpSpPr>
        <p:cNvPr id="56" name="Shape 56"/>
        <p:cNvGrpSpPr/>
        <p:nvPr/>
      </p:nvGrpSpPr>
      <p:grpSpPr>
        <a:xfrm>
          <a:off x="0" y="0"/>
          <a:ext cx="0" cy="0"/>
          <a:chOff x="0" y="0"/>
          <a:chExt cx="0" cy="0"/>
        </a:xfrm>
      </p:grpSpPr>
      <p:pic>
        <p:nvPicPr>
          <p:cNvPr descr="Background pattern&#10;&#10;Description automatically generated" id="57" name="Google Shape;57;p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58" name="Google Shape;58;p14"/>
          <p:cNvPicPr preferRelativeResize="0"/>
          <p:nvPr/>
        </p:nvPicPr>
        <p:blipFill rotWithShape="1">
          <a:blip r:embed="rId3">
            <a:alphaModFix/>
          </a:blip>
          <a:srcRect b="0" l="-16666" r="-16666" t="0"/>
          <a:stretch/>
        </p:blipFill>
        <p:spPr>
          <a:xfrm>
            <a:off x="-175260" y="172996"/>
            <a:ext cx="2628703" cy="481053"/>
          </a:xfrm>
          <a:prstGeom prst="rect">
            <a:avLst/>
          </a:prstGeom>
          <a:noFill/>
          <a:ln>
            <a:noFill/>
          </a:ln>
        </p:spPr>
      </p:pic>
      <p:sp>
        <p:nvSpPr>
          <p:cNvPr id="59" name="Google Shape;59;p14"/>
          <p:cNvSpPr txBox="1"/>
          <p:nvPr>
            <p:ph type="ctrTitle"/>
          </p:nvPr>
        </p:nvSpPr>
        <p:spPr>
          <a:xfrm>
            <a:off x="306977" y="1686697"/>
            <a:ext cx="8608500" cy="1098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3000"/>
              <a:buFont typeface="Arial"/>
              <a:buNone/>
              <a:defRPr b="1" i="0" sz="3000">
                <a:solidFill>
                  <a:schemeClr val="lt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14"/>
          <p:cNvSpPr txBox="1"/>
          <p:nvPr>
            <p:ph idx="1" type="body"/>
          </p:nvPr>
        </p:nvSpPr>
        <p:spPr>
          <a:xfrm>
            <a:off x="306977" y="2894784"/>
            <a:ext cx="8608200" cy="5580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SzPts val="1500"/>
              <a:buNone/>
              <a:defRPr sz="1500">
                <a:solidFill>
                  <a:schemeClr val="lt1"/>
                </a:solidFill>
                <a:latin typeface="Arial"/>
                <a:ea typeface="Arial"/>
                <a:cs typeface="Arial"/>
                <a:sym typeface="Arial"/>
              </a:defRPr>
            </a:lvl1pPr>
            <a:lvl2pPr indent="-228600" lvl="1" marL="914400" rtl="0" algn="l">
              <a:lnSpc>
                <a:spcPct val="100000"/>
              </a:lnSpc>
              <a:spcBef>
                <a:spcPts val="400"/>
              </a:spcBef>
              <a:spcAft>
                <a:spcPts val="0"/>
              </a:spcAft>
              <a:buSzPts val="1800"/>
              <a:buNone/>
              <a:defRPr>
                <a:solidFill>
                  <a:schemeClr val="lt1"/>
                </a:solidFill>
              </a:defRPr>
            </a:lvl2pPr>
            <a:lvl3pPr indent="-323850" lvl="2" marL="1371600" rtl="0" algn="l">
              <a:lnSpc>
                <a:spcPct val="100000"/>
              </a:lnSpc>
              <a:spcBef>
                <a:spcPts val="400"/>
              </a:spcBef>
              <a:spcAft>
                <a:spcPts val="0"/>
              </a:spcAft>
              <a:buSzPts val="1500"/>
              <a:buChar char="■"/>
              <a:defRPr>
                <a:solidFill>
                  <a:schemeClr val="lt1"/>
                </a:solidFill>
              </a:defRPr>
            </a:lvl3pPr>
            <a:lvl4pPr indent="-317500" lvl="3" marL="1828800" rtl="0" algn="l">
              <a:lnSpc>
                <a:spcPct val="100000"/>
              </a:lnSpc>
              <a:spcBef>
                <a:spcPts val="400"/>
              </a:spcBef>
              <a:spcAft>
                <a:spcPts val="0"/>
              </a:spcAft>
              <a:buSzPts val="1400"/>
              <a:buChar char="●"/>
              <a:defRPr>
                <a:solidFill>
                  <a:schemeClr val="lt1"/>
                </a:solidFill>
              </a:defRPr>
            </a:lvl4pPr>
            <a:lvl5pPr indent="-317500" lvl="4" marL="2286000" rtl="0" algn="l">
              <a:lnSpc>
                <a:spcPct val="100000"/>
              </a:lnSpc>
              <a:spcBef>
                <a:spcPts val="400"/>
              </a:spcBef>
              <a:spcAft>
                <a:spcPts val="0"/>
              </a:spcAft>
              <a:buSzPts val="14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1" name="Google Shape;61;p14"/>
          <p:cNvSpPr txBox="1"/>
          <p:nvPr>
            <p:ph idx="2" type="body"/>
          </p:nvPr>
        </p:nvSpPr>
        <p:spPr>
          <a:xfrm>
            <a:off x="306977" y="3562396"/>
            <a:ext cx="8608200" cy="7749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SzPts val="1500"/>
              <a:buNone/>
              <a:defRPr sz="1500">
                <a:solidFill>
                  <a:schemeClr val="lt1"/>
                </a:solidFill>
                <a:latin typeface="Arial"/>
                <a:ea typeface="Arial"/>
                <a:cs typeface="Arial"/>
                <a:sym typeface="Arial"/>
              </a:defRPr>
            </a:lvl1pPr>
            <a:lvl2pPr indent="-228600" lvl="1" marL="914400" rtl="0" algn="l">
              <a:lnSpc>
                <a:spcPct val="100000"/>
              </a:lnSpc>
              <a:spcBef>
                <a:spcPts val="400"/>
              </a:spcBef>
              <a:spcAft>
                <a:spcPts val="0"/>
              </a:spcAft>
              <a:buSzPts val="1800"/>
              <a:buNone/>
              <a:defRPr>
                <a:solidFill>
                  <a:schemeClr val="lt1"/>
                </a:solidFill>
              </a:defRPr>
            </a:lvl2pPr>
            <a:lvl3pPr indent="-323850" lvl="2" marL="1371600" rtl="0" algn="l">
              <a:lnSpc>
                <a:spcPct val="100000"/>
              </a:lnSpc>
              <a:spcBef>
                <a:spcPts val="400"/>
              </a:spcBef>
              <a:spcAft>
                <a:spcPts val="0"/>
              </a:spcAft>
              <a:buSzPts val="1500"/>
              <a:buChar char="■"/>
              <a:defRPr>
                <a:solidFill>
                  <a:schemeClr val="lt1"/>
                </a:solidFill>
              </a:defRPr>
            </a:lvl3pPr>
            <a:lvl4pPr indent="-317500" lvl="3" marL="1828800" rtl="0" algn="l">
              <a:lnSpc>
                <a:spcPct val="100000"/>
              </a:lnSpc>
              <a:spcBef>
                <a:spcPts val="400"/>
              </a:spcBef>
              <a:spcAft>
                <a:spcPts val="0"/>
              </a:spcAft>
              <a:buSzPts val="1400"/>
              <a:buChar char="●"/>
              <a:defRPr>
                <a:solidFill>
                  <a:schemeClr val="lt1"/>
                </a:solidFill>
              </a:defRPr>
            </a:lvl4pPr>
            <a:lvl5pPr indent="-317500" lvl="4" marL="2286000" rtl="0" algn="l">
              <a:lnSpc>
                <a:spcPct val="100000"/>
              </a:lnSpc>
              <a:spcBef>
                <a:spcPts val="400"/>
              </a:spcBef>
              <a:spcAft>
                <a:spcPts val="0"/>
              </a:spcAft>
              <a:buSzPts val="14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Gradient Background)" showMasterSp="0">
  <p:cSld name="3_Title Slide (Gradient Background)">
    <p:bg>
      <p:bgPr>
        <a:solidFill>
          <a:schemeClr val="dk1"/>
        </a:solidFill>
      </p:bgPr>
    </p:bg>
    <p:spTree>
      <p:nvGrpSpPr>
        <p:cNvPr id="62" name="Shape 62"/>
        <p:cNvGrpSpPr/>
        <p:nvPr/>
      </p:nvGrpSpPr>
      <p:grpSpPr>
        <a:xfrm>
          <a:off x="0" y="0"/>
          <a:ext cx="0" cy="0"/>
          <a:chOff x="0" y="0"/>
          <a:chExt cx="0" cy="0"/>
        </a:xfrm>
      </p:grpSpPr>
      <p:pic>
        <p:nvPicPr>
          <p:cNvPr descr="A picture containing text&#10;&#10;Description automatically generated" id="63" name="Google Shape;63;p1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4" name="Google Shape;64;p15"/>
          <p:cNvSpPr txBox="1"/>
          <p:nvPr>
            <p:ph type="ctrTitle"/>
          </p:nvPr>
        </p:nvSpPr>
        <p:spPr>
          <a:xfrm>
            <a:off x="306977" y="1686697"/>
            <a:ext cx="8608500" cy="1098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3000"/>
              <a:buFont typeface="Arial"/>
              <a:buNone/>
              <a:defRPr b="1" i="0" sz="3000">
                <a:solidFill>
                  <a:schemeClr val="lt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5"/>
          <p:cNvSpPr txBox="1"/>
          <p:nvPr>
            <p:ph idx="1" type="body"/>
          </p:nvPr>
        </p:nvSpPr>
        <p:spPr>
          <a:xfrm>
            <a:off x="306977" y="2894784"/>
            <a:ext cx="8608200" cy="5580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SzPts val="1500"/>
              <a:buNone/>
              <a:defRPr sz="1500">
                <a:solidFill>
                  <a:schemeClr val="lt1"/>
                </a:solidFill>
                <a:latin typeface="Arial"/>
                <a:ea typeface="Arial"/>
                <a:cs typeface="Arial"/>
                <a:sym typeface="Arial"/>
              </a:defRPr>
            </a:lvl1pPr>
            <a:lvl2pPr indent="-228600" lvl="1" marL="914400" rtl="0" algn="l">
              <a:lnSpc>
                <a:spcPct val="100000"/>
              </a:lnSpc>
              <a:spcBef>
                <a:spcPts val="400"/>
              </a:spcBef>
              <a:spcAft>
                <a:spcPts val="0"/>
              </a:spcAft>
              <a:buSzPts val="1800"/>
              <a:buNone/>
              <a:defRPr>
                <a:solidFill>
                  <a:schemeClr val="lt1"/>
                </a:solidFill>
              </a:defRPr>
            </a:lvl2pPr>
            <a:lvl3pPr indent="-323850" lvl="2" marL="1371600" rtl="0" algn="l">
              <a:lnSpc>
                <a:spcPct val="100000"/>
              </a:lnSpc>
              <a:spcBef>
                <a:spcPts val="400"/>
              </a:spcBef>
              <a:spcAft>
                <a:spcPts val="0"/>
              </a:spcAft>
              <a:buSzPts val="1500"/>
              <a:buChar char="■"/>
              <a:defRPr>
                <a:solidFill>
                  <a:schemeClr val="lt1"/>
                </a:solidFill>
              </a:defRPr>
            </a:lvl3pPr>
            <a:lvl4pPr indent="-317500" lvl="3" marL="1828800" rtl="0" algn="l">
              <a:lnSpc>
                <a:spcPct val="100000"/>
              </a:lnSpc>
              <a:spcBef>
                <a:spcPts val="400"/>
              </a:spcBef>
              <a:spcAft>
                <a:spcPts val="0"/>
              </a:spcAft>
              <a:buSzPts val="1400"/>
              <a:buChar char="●"/>
              <a:defRPr>
                <a:solidFill>
                  <a:schemeClr val="lt1"/>
                </a:solidFill>
              </a:defRPr>
            </a:lvl4pPr>
            <a:lvl5pPr indent="-317500" lvl="4" marL="2286000" rtl="0" algn="l">
              <a:lnSpc>
                <a:spcPct val="100000"/>
              </a:lnSpc>
              <a:spcBef>
                <a:spcPts val="400"/>
              </a:spcBef>
              <a:spcAft>
                <a:spcPts val="0"/>
              </a:spcAft>
              <a:buSzPts val="14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6" name="Google Shape;66;p15"/>
          <p:cNvSpPr txBox="1"/>
          <p:nvPr>
            <p:ph idx="2" type="body"/>
          </p:nvPr>
        </p:nvSpPr>
        <p:spPr>
          <a:xfrm>
            <a:off x="306977" y="3562396"/>
            <a:ext cx="8608200" cy="7749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SzPts val="1500"/>
              <a:buNone/>
              <a:defRPr sz="1500">
                <a:solidFill>
                  <a:schemeClr val="lt1"/>
                </a:solidFill>
                <a:latin typeface="Arial"/>
                <a:ea typeface="Arial"/>
                <a:cs typeface="Arial"/>
                <a:sym typeface="Arial"/>
              </a:defRPr>
            </a:lvl1pPr>
            <a:lvl2pPr indent="-228600" lvl="1" marL="914400" rtl="0" algn="l">
              <a:lnSpc>
                <a:spcPct val="100000"/>
              </a:lnSpc>
              <a:spcBef>
                <a:spcPts val="400"/>
              </a:spcBef>
              <a:spcAft>
                <a:spcPts val="0"/>
              </a:spcAft>
              <a:buSzPts val="1800"/>
              <a:buNone/>
              <a:defRPr>
                <a:solidFill>
                  <a:schemeClr val="lt1"/>
                </a:solidFill>
              </a:defRPr>
            </a:lvl2pPr>
            <a:lvl3pPr indent="-323850" lvl="2" marL="1371600" rtl="0" algn="l">
              <a:lnSpc>
                <a:spcPct val="100000"/>
              </a:lnSpc>
              <a:spcBef>
                <a:spcPts val="400"/>
              </a:spcBef>
              <a:spcAft>
                <a:spcPts val="0"/>
              </a:spcAft>
              <a:buSzPts val="1500"/>
              <a:buChar char="■"/>
              <a:defRPr>
                <a:solidFill>
                  <a:schemeClr val="lt1"/>
                </a:solidFill>
              </a:defRPr>
            </a:lvl3pPr>
            <a:lvl4pPr indent="-317500" lvl="3" marL="1828800" rtl="0" algn="l">
              <a:lnSpc>
                <a:spcPct val="100000"/>
              </a:lnSpc>
              <a:spcBef>
                <a:spcPts val="400"/>
              </a:spcBef>
              <a:spcAft>
                <a:spcPts val="0"/>
              </a:spcAft>
              <a:buSzPts val="1400"/>
              <a:buChar char="●"/>
              <a:defRPr>
                <a:solidFill>
                  <a:schemeClr val="lt1"/>
                </a:solidFill>
              </a:defRPr>
            </a:lvl4pPr>
            <a:lvl5pPr indent="-317500" lvl="4" marL="2286000" rtl="0" algn="l">
              <a:lnSpc>
                <a:spcPct val="100000"/>
              </a:lnSpc>
              <a:spcBef>
                <a:spcPts val="400"/>
              </a:spcBef>
              <a:spcAft>
                <a:spcPts val="0"/>
              </a:spcAft>
              <a:buSzPts val="14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pic>
        <p:nvPicPr>
          <p:cNvPr id="67" name="Google Shape;67;p15"/>
          <p:cNvPicPr preferRelativeResize="0"/>
          <p:nvPr/>
        </p:nvPicPr>
        <p:blipFill rotWithShape="1">
          <a:blip r:embed="rId3">
            <a:alphaModFix/>
          </a:blip>
          <a:srcRect b="0" l="-16666" r="-16666" t="0"/>
          <a:stretch/>
        </p:blipFill>
        <p:spPr>
          <a:xfrm>
            <a:off x="-175260" y="172996"/>
            <a:ext cx="2628703" cy="481053"/>
          </a:xfrm>
          <a:prstGeom prst="rect">
            <a:avLst/>
          </a:prstGeom>
          <a:noFill/>
          <a:ln>
            <a:noFill/>
          </a:ln>
        </p:spPr>
      </p:pic>
    </p:spTree>
  </p:cSld>
  <p:clrMapOvr>
    <a:masterClrMapping/>
  </p:clrMapOvr>
  <mc:AlternateContent>
    <mc:Choice Requires="p14">
      <p:transition p14:dur="250">
        <p:fade/>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ext" type="obj">
  <p:cSld name="OBJECT">
    <p:bg>
      <p:bgPr>
        <a:solidFill>
          <a:schemeClr val="lt1"/>
        </a:solidFill>
      </p:bgPr>
    </p:bg>
    <p:spTree>
      <p:nvGrpSpPr>
        <p:cNvPr id="68" name="Shape 68"/>
        <p:cNvGrpSpPr/>
        <p:nvPr/>
      </p:nvGrpSpPr>
      <p:grpSpPr>
        <a:xfrm>
          <a:off x="0" y="0"/>
          <a:ext cx="0" cy="0"/>
          <a:chOff x="0" y="0"/>
          <a:chExt cx="0" cy="0"/>
        </a:xfrm>
      </p:grpSpPr>
      <p:sp>
        <p:nvSpPr>
          <p:cNvPr id="69" name="Google Shape;69;p16"/>
          <p:cNvSpPr txBox="1"/>
          <p:nvPr>
            <p:ph type="title"/>
          </p:nvPr>
        </p:nvSpPr>
        <p:spPr>
          <a:xfrm>
            <a:off x="285751" y="1"/>
            <a:ext cx="8572200" cy="632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11FA3"/>
              </a:buClr>
              <a:buSzPts val="2400"/>
              <a:buFont typeface="Arial"/>
              <a:buNone/>
              <a:defRPr sz="2400">
                <a:solidFill>
                  <a:srgbClr val="011FA3"/>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6"/>
          <p:cNvSpPr txBox="1"/>
          <p:nvPr>
            <p:ph idx="1" type="body"/>
          </p:nvPr>
        </p:nvSpPr>
        <p:spPr>
          <a:xfrm>
            <a:off x="285750" y="736664"/>
            <a:ext cx="8572200" cy="40395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ED7C24"/>
              </a:buClr>
              <a:buSzPts val="2100"/>
              <a:buFont typeface="Noto Sans Symbols"/>
              <a:buChar char="▪"/>
              <a:defRPr>
                <a:solidFill>
                  <a:srgbClr val="3F3F3F"/>
                </a:solidFill>
                <a:latin typeface="Arial"/>
                <a:ea typeface="Arial"/>
                <a:cs typeface="Arial"/>
                <a:sym typeface="Arial"/>
              </a:defRPr>
            </a:lvl1pPr>
            <a:lvl2pPr indent="-342900" lvl="1" marL="914400" rtl="0" algn="l">
              <a:lnSpc>
                <a:spcPct val="100000"/>
              </a:lnSpc>
              <a:spcBef>
                <a:spcPts val="400"/>
              </a:spcBef>
              <a:spcAft>
                <a:spcPts val="0"/>
              </a:spcAft>
              <a:buClr>
                <a:srgbClr val="ED7C24"/>
              </a:buClr>
              <a:buSzPts val="1800"/>
              <a:buFont typeface="Noto Sans Symbols"/>
              <a:buChar char="▪"/>
              <a:defRPr>
                <a:solidFill>
                  <a:srgbClr val="3F3F3F"/>
                </a:solidFill>
                <a:latin typeface="Arial"/>
                <a:ea typeface="Arial"/>
                <a:cs typeface="Arial"/>
                <a:sym typeface="Arial"/>
              </a:defRPr>
            </a:lvl2pPr>
            <a:lvl3pPr indent="-323850" lvl="2" marL="1371600" rtl="0" algn="l">
              <a:lnSpc>
                <a:spcPct val="100000"/>
              </a:lnSpc>
              <a:spcBef>
                <a:spcPts val="400"/>
              </a:spcBef>
              <a:spcAft>
                <a:spcPts val="0"/>
              </a:spcAft>
              <a:buClr>
                <a:srgbClr val="ED7C24"/>
              </a:buClr>
              <a:buSzPts val="1500"/>
              <a:buFont typeface="Noto Sans Symbols"/>
              <a:buChar char="▪"/>
              <a:defRPr>
                <a:solidFill>
                  <a:srgbClr val="3F3F3F"/>
                </a:solidFill>
                <a:latin typeface="Arial"/>
                <a:ea typeface="Arial"/>
                <a:cs typeface="Arial"/>
                <a:sym typeface="Arial"/>
              </a:defRPr>
            </a:lvl3pPr>
            <a:lvl4pPr indent="-317500" lvl="3" marL="1828800" rtl="0" algn="l">
              <a:lnSpc>
                <a:spcPct val="100000"/>
              </a:lnSpc>
              <a:spcBef>
                <a:spcPts val="400"/>
              </a:spcBef>
              <a:spcAft>
                <a:spcPts val="0"/>
              </a:spcAft>
              <a:buClr>
                <a:srgbClr val="ED7C24"/>
              </a:buClr>
              <a:buSzPts val="1400"/>
              <a:buFont typeface="Noto Sans Symbols"/>
              <a:buChar char="▪"/>
              <a:defRPr>
                <a:solidFill>
                  <a:srgbClr val="3F3F3F"/>
                </a:solidFill>
                <a:latin typeface="Arial"/>
                <a:ea typeface="Arial"/>
                <a:cs typeface="Arial"/>
                <a:sym typeface="Arial"/>
              </a:defRPr>
            </a:lvl4pPr>
            <a:lvl5pPr indent="-317500" lvl="4" marL="2286000" rtl="0" algn="l">
              <a:lnSpc>
                <a:spcPct val="100000"/>
              </a:lnSpc>
              <a:spcBef>
                <a:spcPts val="400"/>
              </a:spcBef>
              <a:spcAft>
                <a:spcPts val="0"/>
              </a:spcAft>
              <a:buClr>
                <a:srgbClr val="ED7C24"/>
              </a:buClr>
              <a:buSzPts val="1400"/>
              <a:buFont typeface="Noto Sans Symbols"/>
              <a:buChar char="▪"/>
              <a:defRPr>
                <a:solidFill>
                  <a:srgbClr val="3F3F3F"/>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ontent - Right Image">
  <p:cSld name="Left Content - Right Image">
    <p:bg>
      <p:bgPr>
        <a:solidFill>
          <a:schemeClr val="lt1"/>
        </a:solidFill>
      </p:bgPr>
    </p:bg>
    <p:spTree>
      <p:nvGrpSpPr>
        <p:cNvPr id="71" name="Shape 71"/>
        <p:cNvGrpSpPr/>
        <p:nvPr/>
      </p:nvGrpSpPr>
      <p:grpSpPr>
        <a:xfrm>
          <a:off x="0" y="0"/>
          <a:ext cx="0" cy="0"/>
          <a:chOff x="0" y="0"/>
          <a:chExt cx="0" cy="0"/>
        </a:xfrm>
      </p:grpSpPr>
      <p:sp>
        <p:nvSpPr>
          <p:cNvPr id="72" name="Google Shape;72;p17"/>
          <p:cNvSpPr txBox="1"/>
          <p:nvPr>
            <p:ph idx="1" type="body"/>
          </p:nvPr>
        </p:nvSpPr>
        <p:spPr>
          <a:xfrm>
            <a:off x="285750" y="736664"/>
            <a:ext cx="4286400" cy="40395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ED7C24"/>
              </a:buClr>
              <a:buSzPts val="2100"/>
              <a:buChar char="●"/>
              <a:defRPr>
                <a:solidFill>
                  <a:srgbClr val="3F3F3F"/>
                </a:solidFill>
                <a:latin typeface="Arial"/>
                <a:ea typeface="Arial"/>
                <a:cs typeface="Arial"/>
                <a:sym typeface="Arial"/>
              </a:defRPr>
            </a:lvl1pPr>
            <a:lvl2pPr indent="-342900" lvl="1" marL="914400" rtl="0" algn="l">
              <a:lnSpc>
                <a:spcPct val="100000"/>
              </a:lnSpc>
              <a:spcBef>
                <a:spcPts val="400"/>
              </a:spcBef>
              <a:spcAft>
                <a:spcPts val="0"/>
              </a:spcAft>
              <a:buClr>
                <a:srgbClr val="ED7C24"/>
              </a:buClr>
              <a:buSzPts val="1800"/>
              <a:buChar char="○"/>
              <a:defRPr>
                <a:solidFill>
                  <a:srgbClr val="3F3F3F"/>
                </a:solidFill>
                <a:latin typeface="Arial"/>
                <a:ea typeface="Arial"/>
                <a:cs typeface="Arial"/>
                <a:sym typeface="Arial"/>
              </a:defRPr>
            </a:lvl2pPr>
            <a:lvl3pPr indent="-323850" lvl="2" marL="1371600" rtl="0" algn="l">
              <a:lnSpc>
                <a:spcPct val="100000"/>
              </a:lnSpc>
              <a:spcBef>
                <a:spcPts val="400"/>
              </a:spcBef>
              <a:spcAft>
                <a:spcPts val="0"/>
              </a:spcAft>
              <a:buClr>
                <a:srgbClr val="ED7C24"/>
              </a:buClr>
              <a:buSzPts val="1500"/>
              <a:buChar char="■"/>
              <a:defRPr>
                <a:solidFill>
                  <a:srgbClr val="3F3F3F"/>
                </a:solidFill>
                <a:latin typeface="Arial"/>
                <a:ea typeface="Arial"/>
                <a:cs typeface="Arial"/>
                <a:sym typeface="Arial"/>
              </a:defRPr>
            </a:lvl3pPr>
            <a:lvl4pPr indent="-317500" lvl="3" marL="1828800" rtl="0" algn="l">
              <a:lnSpc>
                <a:spcPct val="100000"/>
              </a:lnSpc>
              <a:spcBef>
                <a:spcPts val="400"/>
              </a:spcBef>
              <a:spcAft>
                <a:spcPts val="0"/>
              </a:spcAft>
              <a:buClr>
                <a:srgbClr val="ED7C24"/>
              </a:buClr>
              <a:buSzPts val="1400"/>
              <a:buChar char="●"/>
              <a:defRPr>
                <a:solidFill>
                  <a:srgbClr val="3F3F3F"/>
                </a:solidFill>
                <a:latin typeface="Arial"/>
                <a:ea typeface="Arial"/>
                <a:cs typeface="Arial"/>
                <a:sym typeface="Arial"/>
              </a:defRPr>
            </a:lvl4pPr>
            <a:lvl5pPr indent="-317500" lvl="4" marL="2286000" rtl="0" algn="l">
              <a:lnSpc>
                <a:spcPct val="100000"/>
              </a:lnSpc>
              <a:spcBef>
                <a:spcPts val="400"/>
              </a:spcBef>
              <a:spcAft>
                <a:spcPts val="0"/>
              </a:spcAft>
              <a:buClr>
                <a:srgbClr val="ED7C24"/>
              </a:buClr>
              <a:buSzPts val="1400"/>
              <a:buChar char="○"/>
              <a:defRPr>
                <a:solidFill>
                  <a:srgbClr val="3F3F3F"/>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73" name="Google Shape;73;p17"/>
          <p:cNvSpPr txBox="1"/>
          <p:nvPr>
            <p:ph type="title"/>
          </p:nvPr>
        </p:nvSpPr>
        <p:spPr>
          <a:xfrm>
            <a:off x="285751" y="1"/>
            <a:ext cx="8572200" cy="632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11FA3"/>
              </a:buClr>
              <a:buSzPts val="2400"/>
              <a:buFont typeface="Arial"/>
              <a:buNone/>
              <a:defRPr sz="2400">
                <a:solidFill>
                  <a:srgbClr val="011FA3"/>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itle">
  <p:cSld name="Blank with Title">
    <p:bg>
      <p:bgPr>
        <a:solidFill>
          <a:schemeClr val="lt1"/>
        </a:solid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285751" y="1"/>
            <a:ext cx="8572200" cy="632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11FA3"/>
              </a:buClr>
              <a:buSzPts val="2400"/>
              <a:buFont typeface="Arial"/>
              <a:buNone/>
              <a:defRPr sz="2400">
                <a:solidFill>
                  <a:srgbClr val="011FA3"/>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Image - Left Content">
  <p:cSld name="Right Image - Left Content">
    <p:bg>
      <p:bgPr>
        <a:solidFill>
          <a:schemeClr val="lt1"/>
        </a:solidFill>
      </p:bgPr>
    </p:bg>
    <p:spTree>
      <p:nvGrpSpPr>
        <p:cNvPr id="76" name="Shape 76"/>
        <p:cNvGrpSpPr/>
        <p:nvPr/>
      </p:nvGrpSpPr>
      <p:grpSpPr>
        <a:xfrm>
          <a:off x="0" y="0"/>
          <a:ext cx="0" cy="0"/>
          <a:chOff x="0" y="0"/>
          <a:chExt cx="0" cy="0"/>
        </a:xfrm>
      </p:grpSpPr>
      <p:sp>
        <p:nvSpPr>
          <p:cNvPr id="77" name="Google Shape;77;p19"/>
          <p:cNvSpPr txBox="1"/>
          <p:nvPr>
            <p:ph idx="1" type="body"/>
          </p:nvPr>
        </p:nvSpPr>
        <p:spPr>
          <a:xfrm>
            <a:off x="4571760" y="736664"/>
            <a:ext cx="4286400" cy="40395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ED7C24"/>
              </a:buClr>
              <a:buSzPts val="2100"/>
              <a:buChar char="●"/>
              <a:defRPr>
                <a:solidFill>
                  <a:srgbClr val="3F3F3F"/>
                </a:solidFill>
                <a:latin typeface="Arial"/>
                <a:ea typeface="Arial"/>
                <a:cs typeface="Arial"/>
                <a:sym typeface="Arial"/>
              </a:defRPr>
            </a:lvl1pPr>
            <a:lvl2pPr indent="-342900" lvl="1" marL="914400" rtl="0" algn="l">
              <a:lnSpc>
                <a:spcPct val="100000"/>
              </a:lnSpc>
              <a:spcBef>
                <a:spcPts val="400"/>
              </a:spcBef>
              <a:spcAft>
                <a:spcPts val="0"/>
              </a:spcAft>
              <a:buClr>
                <a:srgbClr val="ED7C24"/>
              </a:buClr>
              <a:buSzPts val="1800"/>
              <a:buChar char="○"/>
              <a:defRPr>
                <a:solidFill>
                  <a:srgbClr val="3F3F3F"/>
                </a:solidFill>
                <a:latin typeface="Arial"/>
                <a:ea typeface="Arial"/>
                <a:cs typeface="Arial"/>
                <a:sym typeface="Arial"/>
              </a:defRPr>
            </a:lvl2pPr>
            <a:lvl3pPr indent="-323850" lvl="2" marL="1371600" rtl="0" algn="l">
              <a:lnSpc>
                <a:spcPct val="100000"/>
              </a:lnSpc>
              <a:spcBef>
                <a:spcPts val="400"/>
              </a:spcBef>
              <a:spcAft>
                <a:spcPts val="0"/>
              </a:spcAft>
              <a:buClr>
                <a:srgbClr val="ED7C24"/>
              </a:buClr>
              <a:buSzPts val="1500"/>
              <a:buChar char="■"/>
              <a:defRPr>
                <a:solidFill>
                  <a:srgbClr val="3F3F3F"/>
                </a:solidFill>
                <a:latin typeface="Arial"/>
                <a:ea typeface="Arial"/>
                <a:cs typeface="Arial"/>
                <a:sym typeface="Arial"/>
              </a:defRPr>
            </a:lvl3pPr>
            <a:lvl4pPr indent="-317500" lvl="3" marL="1828800" rtl="0" algn="l">
              <a:lnSpc>
                <a:spcPct val="100000"/>
              </a:lnSpc>
              <a:spcBef>
                <a:spcPts val="400"/>
              </a:spcBef>
              <a:spcAft>
                <a:spcPts val="0"/>
              </a:spcAft>
              <a:buClr>
                <a:srgbClr val="ED7C24"/>
              </a:buClr>
              <a:buSzPts val="1400"/>
              <a:buChar char="●"/>
              <a:defRPr>
                <a:solidFill>
                  <a:srgbClr val="3F3F3F"/>
                </a:solidFill>
                <a:latin typeface="Arial"/>
                <a:ea typeface="Arial"/>
                <a:cs typeface="Arial"/>
                <a:sym typeface="Arial"/>
              </a:defRPr>
            </a:lvl4pPr>
            <a:lvl5pPr indent="-317500" lvl="4" marL="2286000" rtl="0" algn="l">
              <a:lnSpc>
                <a:spcPct val="100000"/>
              </a:lnSpc>
              <a:spcBef>
                <a:spcPts val="400"/>
              </a:spcBef>
              <a:spcAft>
                <a:spcPts val="0"/>
              </a:spcAft>
              <a:buClr>
                <a:srgbClr val="ED7C24"/>
              </a:buClr>
              <a:buSzPts val="1400"/>
              <a:buChar char="○"/>
              <a:defRPr>
                <a:solidFill>
                  <a:srgbClr val="3F3F3F"/>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78" name="Google Shape;78;p19"/>
          <p:cNvSpPr txBox="1"/>
          <p:nvPr>
            <p:ph type="title"/>
          </p:nvPr>
        </p:nvSpPr>
        <p:spPr>
          <a:xfrm>
            <a:off x="285750" y="0"/>
            <a:ext cx="8572200" cy="632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11FA3"/>
              </a:buClr>
              <a:buSzPts val="2400"/>
              <a:buFont typeface="Arial"/>
              <a:buNone/>
              <a:defRPr sz="2400">
                <a:solidFill>
                  <a:srgbClr val="011FA3"/>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bg>
      <p:bgPr>
        <a:solidFill>
          <a:schemeClr val="lt1"/>
        </a:solidFill>
      </p:bgPr>
    </p:bg>
    <p:spTree>
      <p:nvGrpSpPr>
        <p:cNvPr id="79" name="Shape 79"/>
        <p:cNvGrpSpPr/>
        <p:nvPr/>
      </p:nvGrpSpPr>
      <p:grpSpPr>
        <a:xfrm>
          <a:off x="0" y="0"/>
          <a:ext cx="0" cy="0"/>
          <a:chOff x="0" y="0"/>
          <a:chExt cx="0" cy="0"/>
        </a:xfrm>
      </p:grpSpPr>
    </p:spTree>
  </p:cSld>
  <p:clrMapOvr>
    <a:masterClrMapping/>
  </p:clrMapOvr>
  <mc:AlternateContent>
    <mc:Choice Requires="p14">
      <p:transition p14:dur="25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Chart" showMasterSp="0">
  <p:cSld name="Quad Chart">
    <p:bg>
      <p:bgPr>
        <a:solidFill>
          <a:schemeClr val="lt1"/>
        </a:solidFill>
      </p:bgPr>
    </p:bg>
    <p:spTree>
      <p:nvGrpSpPr>
        <p:cNvPr id="80" name="Shape 80"/>
        <p:cNvGrpSpPr/>
        <p:nvPr/>
      </p:nvGrpSpPr>
      <p:grpSpPr>
        <a:xfrm>
          <a:off x="0" y="0"/>
          <a:ext cx="0" cy="0"/>
          <a:chOff x="0" y="0"/>
          <a:chExt cx="0" cy="0"/>
        </a:xfrm>
      </p:grpSpPr>
      <p:sp>
        <p:nvSpPr>
          <p:cNvPr id="81" name="Google Shape;81;p21"/>
          <p:cNvSpPr txBox="1"/>
          <p:nvPr>
            <p:ph idx="1" type="body"/>
          </p:nvPr>
        </p:nvSpPr>
        <p:spPr>
          <a:xfrm>
            <a:off x="285750" y="1045427"/>
            <a:ext cx="4138500" cy="1592700"/>
          </a:xfrm>
          <a:prstGeom prst="rect">
            <a:avLst/>
          </a:prstGeom>
          <a:noFill/>
          <a:ln>
            <a:noFill/>
          </a:ln>
        </p:spPr>
        <p:txBody>
          <a:bodyPr anchorCtr="0" anchor="t" bIns="13700" lIns="68575" spcFirstLastPara="1" rIns="13700" wrap="square" tIns="34275">
            <a:normAutofit/>
          </a:bodyPr>
          <a:lstStyle>
            <a:lvl1pPr indent="-342900" lvl="0" marL="457200" rtl="0" algn="l">
              <a:lnSpc>
                <a:spcPct val="100000"/>
              </a:lnSpc>
              <a:spcBef>
                <a:spcPts val="800"/>
              </a:spcBef>
              <a:spcAft>
                <a:spcPts val="0"/>
              </a:spcAft>
              <a:buClr>
                <a:srgbClr val="ED7C24"/>
              </a:buClr>
              <a:buSzPts val="1800"/>
              <a:buChar char="●"/>
              <a:defRPr sz="1800">
                <a:solidFill>
                  <a:srgbClr val="3F3F3F"/>
                </a:solidFill>
                <a:latin typeface="Arial"/>
                <a:ea typeface="Arial"/>
                <a:cs typeface="Arial"/>
                <a:sym typeface="Arial"/>
              </a:defRPr>
            </a:lvl1pPr>
            <a:lvl2pPr indent="-323850" lvl="1" marL="914400" rtl="0" algn="l">
              <a:lnSpc>
                <a:spcPct val="100000"/>
              </a:lnSpc>
              <a:spcBef>
                <a:spcPts val="400"/>
              </a:spcBef>
              <a:spcAft>
                <a:spcPts val="0"/>
              </a:spcAft>
              <a:buClr>
                <a:srgbClr val="ED7C24"/>
              </a:buClr>
              <a:buSzPts val="1500"/>
              <a:buChar char="○"/>
              <a:defRPr sz="1500">
                <a:solidFill>
                  <a:srgbClr val="3F3F3F"/>
                </a:solidFill>
                <a:latin typeface="Arial"/>
                <a:ea typeface="Arial"/>
                <a:cs typeface="Arial"/>
                <a:sym typeface="Arial"/>
              </a:defRPr>
            </a:lvl2pPr>
            <a:lvl3pPr indent="-317500" lvl="2" marL="1371600" rtl="0" algn="l">
              <a:lnSpc>
                <a:spcPct val="100000"/>
              </a:lnSpc>
              <a:spcBef>
                <a:spcPts val="400"/>
              </a:spcBef>
              <a:spcAft>
                <a:spcPts val="0"/>
              </a:spcAft>
              <a:buClr>
                <a:srgbClr val="ED7C24"/>
              </a:buClr>
              <a:buSzPts val="1400"/>
              <a:buChar char="■"/>
              <a:defRPr sz="1400">
                <a:solidFill>
                  <a:srgbClr val="3F3F3F"/>
                </a:solidFill>
                <a:latin typeface="Arial"/>
                <a:ea typeface="Arial"/>
                <a:cs typeface="Arial"/>
                <a:sym typeface="Arial"/>
              </a:defRPr>
            </a:lvl3pPr>
            <a:lvl4pPr indent="-304800" lvl="3" marL="1828800" rtl="0" algn="l">
              <a:lnSpc>
                <a:spcPct val="100000"/>
              </a:lnSpc>
              <a:spcBef>
                <a:spcPts val="400"/>
              </a:spcBef>
              <a:spcAft>
                <a:spcPts val="0"/>
              </a:spcAft>
              <a:buClr>
                <a:srgbClr val="ED7C24"/>
              </a:buClr>
              <a:buSzPts val="1200"/>
              <a:buChar char="●"/>
              <a:defRPr sz="1200">
                <a:solidFill>
                  <a:srgbClr val="3F3F3F"/>
                </a:solidFill>
                <a:latin typeface="Arial"/>
                <a:ea typeface="Arial"/>
                <a:cs typeface="Arial"/>
                <a:sym typeface="Arial"/>
              </a:defRPr>
            </a:lvl4pPr>
            <a:lvl5pPr indent="-304800" lvl="4" marL="2286000" rtl="0" algn="l">
              <a:lnSpc>
                <a:spcPct val="100000"/>
              </a:lnSpc>
              <a:spcBef>
                <a:spcPts val="400"/>
              </a:spcBef>
              <a:spcAft>
                <a:spcPts val="0"/>
              </a:spcAft>
              <a:buClr>
                <a:srgbClr val="ED7C24"/>
              </a:buClr>
              <a:buSzPts val="1200"/>
              <a:buChar char="○"/>
              <a:defRPr sz="1200">
                <a:solidFill>
                  <a:srgbClr val="3F3F3F"/>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82" name="Google Shape;82;p21"/>
          <p:cNvSpPr/>
          <p:nvPr/>
        </p:nvSpPr>
        <p:spPr>
          <a:xfrm>
            <a:off x="8541989" y="4781373"/>
            <a:ext cx="399900" cy="342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b="0" i="0" lang="en" sz="1200" u="none" cap="none" strike="noStrike">
                <a:solidFill>
                  <a:srgbClr val="0020A5"/>
                </a:solidFill>
                <a:latin typeface="Arial"/>
                <a:ea typeface="Arial"/>
                <a:cs typeface="Arial"/>
                <a:sym typeface="Arial"/>
              </a:rPr>
              <a:t>‹#›</a:t>
            </a:fld>
            <a:endParaRPr b="0" i="0" sz="1200" u="none" cap="none" strike="noStrike">
              <a:solidFill>
                <a:srgbClr val="0020A5"/>
              </a:solidFill>
              <a:latin typeface="Arial"/>
              <a:ea typeface="Arial"/>
              <a:cs typeface="Arial"/>
              <a:sym typeface="Arial"/>
            </a:endParaRPr>
          </a:p>
        </p:txBody>
      </p:sp>
      <p:sp>
        <p:nvSpPr>
          <p:cNvPr id="83" name="Google Shape;83;p21"/>
          <p:cNvSpPr txBox="1"/>
          <p:nvPr/>
        </p:nvSpPr>
        <p:spPr>
          <a:xfrm>
            <a:off x="328829" y="4851239"/>
            <a:ext cx="942000" cy="243300"/>
          </a:xfrm>
          <a:prstGeom prst="rect">
            <a:avLst/>
          </a:prstGeom>
          <a:solidFill>
            <a:schemeClr val="lt1"/>
          </a:solidFill>
          <a:ln>
            <a:noFill/>
          </a:ln>
        </p:spPr>
        <p:txBody>
          <a:bodyPr anchorCtr="0" anchor="ctr" bIns="34275" lIns="68575" spcFirstLastPara="1" rIns="68575" wrap="square" tIns="34275">
            <a:spAutoFit/>
          </a:bodyPr>
          <a:lstStyle/>
          <a:p>
            <a:pPr indent="0" lvl="0" marL="0" marR="0" rtl="0" algn="l">
              <a:spcBef>
                <a:spcPts val="0"/>
              </a:spcBef>
              <a:spcAft>
                <a:spcPts val="0"/>
              </a:spcAft>
              <a:buNone/>
            </a:pPr>
            <a:r>
              <a:rPr b="1" i="0" lang="en" sz="1100" u="none" cap="none" strike="noStrike">
                <a:solidFill>
                  <a:srgbClr val="0020A5"/>
                </a:solidFill>
                <a:latin typeface="Arial"/>
                <a:ea typeface="Arial"/>
                <a:cs typeface="Arial"/>
                <a:sym typeface="Arial"/>
              </a:rPr>
              <a:t>CONTACT:</a:t>
            </a:r>
            <a:endParaRPr sz="1100"/>
          </a:p>
        </p:txBody>
      </p:sp>
      <p:cxnSp>
        <p:nvCxnSpPr>
          <p:cNvPr id="84" name="Google Shape;84;p21"/>
          <p:cNvCxnSpPr/>
          <p:nvPr/>
        </p:nvCxnSpPr>
        <p:spPr>
          <a:xfrm>
            <a:off x="285750" y="2708945"/>
            <a:ext cx="8572200" cy="0"/>
          </a:xfrm>
          <a:prstGeom prst="straightConnector1">
            <a:avLst/>
          </a:prstGeom>
          <a:noFill/>
          <a:ln cap="flat" cmpd="sng" w="9525">
            <a:solidFill>
              <a:srgbClr val="0020A5"/>
            </a:solidFill>
            <a:prstDash val="solid"/>
            <a:miter lim="800000"/>
            <a:headEnd len="sm" w="sm" type="none"/>
            <a:tailEnd len="sm" w="sm" type="none"/>
          </a:ln>
        </p:spPr>
      </p:cxnSp>
      <p:cxnSp>
        <p:nvCxnSpPr>
          <p:cNvPr id="85" name="Google Shape;85;p21"/>
          <p:cNvCxnSpPr/>
          <p:nvPr/>
        </p:nvCxnSpPr>
        <p:spPr>
          <a:xfrm rot="10800000">
            <a:off x="4572000" y="673693"/>
            <a:ext cx="0" cy="4010700"/>
          </a:xfrm>
          <a:prstGeom prst="straightConnector1">
            <a:avLst/>
          </a:prstGeom>
          <a:noFill/>
          <a:ln cap="flat" cmpd="sng" w="9525">
            <a:solidFill>
              <a:srgbClr val="0020A5"/>
            </a:solidFill>
            <a:prstDash val="solid"/>
            <a:miter lim="800000"/>
            <a:headEnd len="sm" w="sm" type="none"/>
            <a:tailEnd len="sm" w="sm" type="none"/>
          </a:ln>
        </p:spPr>
      </p:cxnSp>
      <p:sp>
        <p:nvSpPr>
          <p:cNvPr id="86" name="Google Shape;86;p21"/>
          <p:cNvSpPr txBox="1"/>
          <p:nvPr>
            <p:ph idx="2" type="body"/>
          </p:nvPr>
        </p:nvSpPr>
        <p:spPr>
          <a:xfrm>
            <a:off x="285749" y="707594"/>
            <a:ext cx="4138500" cy="3378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SzPts val="1800"/>
              <a:buNone/>
              <a:defRPr b="1" sz="1800">
                <a:latin typeface="Arial"/>
                <a:ea typeface="Arial"/>
                <a:cs typeface="Arial"/>
                <a:sym typeface="Arial"/>
              </a:defRPr>
            </a:lvl1pPr>
            <a:lvl2pPr indent="-228600" lvl="1" marL="914400" rtl="0" algn="l">
              <a:lnSpc>
                <a:spcPct val="100000"/>
              </a:lnSpc>
              <a:spcBef>
                <a:spcPts val="400"/>
              </a:spcBef>
              <a:spcAft>
                <a:spcPts val="0"/>
              </a:spcAft>
              <a:buSzPts val="1800"/>
              <a:buNone/>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pic>
        <p:nvPicPr>
          <p:cNvPr id="87" name="Google Shape;87;p21"/>
          <p:cNvPicPr preferRelativeResize="0"/>
          <p:nvPr/>
        </p:nvPicPr>
        <p:blipFill rotWithShape="1">
          <a:blip r:embed="rId2">
            <a:alphaModFix/>
          </a:blip>
          <a:srcRect b="0" l="0" r="0" t="0"/>
          <a:stretch/>
        </p:blipFill>
        <p:spPr>
          <a:xfrm>
            <a:off x="328829" y="120325"/>
            <a:ext cx="381961" cy="381961"/>
          </a:xfrm>
          <a:prstGeom prst="rect">
            <a:avLst/>
          </a:prstGeom>
          <a:noFill/>
          <a:ln>
            <a:noFill/>
          </a:ln>
        </p:spPr>
      </p:pic>
      <p:sp>
        <p:nvSpPr>
          <p:cNvPr id="88" name="Google Shape;88;p21"/>
          <p:cNvSpPr txBox="1"/>
          <p:nvPr>
            <p:ph idx="3" type="body"/>
          </p:nvPr>
        </p:nvSpPr>
        <p:spPr>
          <a:xfrm>
            <a:off x="1207918" y="4868552"/>
            <a:ext cx="6093900" cy="1962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900"/>
              <a:buNone/>
              <a:defRPr b="0" i="0" sz="900">
                <a:solidFill>
                  <a:schemeClr val="dk1"/>
                </a:solidFill>
                <a:latin typeface="Arial"/>
                <a:ea typeface="Arial"/>
                <a:cs typeface="Arial"/>
                <a:sym typeface="Arial"/>
              </a:defRPr>
            </a:lvl1pPr>
            <a:lvl2pPr indent="-228600" lvl="1" marL="914400" rtl="0" algn="l">
              <a:lnSpc>
                <a:spcPct val="100000"/>
              </a:lnSpc>
              <a:spcBef>
                <a:spcPts val="400"/>
              </a:spcBef>
              <a:spcAft>
                <a:spcPts val="0"/>
              </a:spcAft>
              <a:buSzPts val="1800"/>
              <a:buNone/>
              <a:defRPr/>
            </a:lvl2pPr>
            <a:lvl3pPr indent="-228600" lvl="2" marL="1371600" rtl="0" algn="l">
              <a:lnSpc>
                <a:spcPct val="100000"/>
              </a:lnSpc>
              <a:spcBef>
                <a:spcPts val="400"/>
              </a:spcBef>
              <a:spcAft>
                <a:spcPts val="0"/>
              </a:spcAft>
              <a:buSzPts val="1500"/>
              <a:buNone/>
              <a:defRPr/>
            </a:lvl3pPr>
            <a:lvl4pPr indent="-228600" lvl="3" marL="1828800" rtl="0" algn="l">
              <a:lnSpc>
                <a:spcPct val="100000"/>
              </a:lnSpc>
              <a:spcBef>
                <a:spcPts val="400"/>
              </a:spcBef>
              <a:spcAft>
                <a:spcPts val="0"/>
              </a:spcAft>
              <a:buSzPts val="1400"/>
              <a:buNone/>
              <a:defRPr/>
            </a:lvl4pPr>
            <a:lvl5pPr indent="-228600" lvl="4" marL="2286000" rtl="0" algn="l">
              <a:lnSpc>
                <a:spcPct val="100000"/>
              </a:lnSpc>
              <a:spcBef>
                <a:spcPts val="400"/>
              </a:spcBef>
              <a:spcAft>
                <a:spcPts val="0"/>
              </a:spcAft>
              <a:buSzPts val="14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89" name="Google Shape;89;p21"/>
          <p:cNvSpPr txBox="1"/>
          <p:nvPr>
            <p:ph idx="4" type="body"/>
          </p:nvPr>
        </p:nvSpPr>
        <p:spPr>
          <a:xfrm>
            <a:off x="285750" y="3123611"/>
            <a:ext cx="4138500" cy="1592700"/>
          </a:xfrm>
          <a:prstGeom prst="rect">
            <a:avLst/>
          </a:prstGeom>
          <a:noFill/>
          <a:ln>
            <a:noFill/>
          </a:ln>
        </p:spPr>
        <p:txBody>
          <a:bodyPr anchorCtr="0" anchor="t" bIns="13700" lIns="68575" spcFirstLastPara="1" rIns="13700" wrap="square" tIns="34275">
            <a:normAutofit/>
          </a:bodyPr>
          <a:lstStyle>
            <a:lvl1pPr indent="-342900" lvl="0" marL="457200" rtl="0" algn="l">
              <a:lnSpc>
                <a:spcPct val="100000"/>
              </a:lnSpc>
              <a:spcBef>
                <a:spcPts val="800"/>
              </a:spcBef>
              <a:spcAft>
                <a:spcPts val="0"/>
              </a:spcAft>
              <a:buClr>
                <a:srgbClr val="ED7C24"/>
              </a:buClr>
              <a:buSzPts val="1800"/>
              <a:buChar char="●"/>
              <a:defRPr sz="1800">
                <a:solidFill>
                  <a:srgbClr val="3F3F3F"/>
                </a:solidFill>
                <a:latin typeface="Arial"/>
                <a:ea typeface="Arial"/>
                <a:cs typeface="Arial"/>
                <a:sym typeface="Arial"/>
              </a:defRPr>
            </a:lvl1pPr>
            <a:lvl2pPr indent="-323850" lvl="1" marL="914400" rtl="0" algn="l">
              <a:lnSpc>
                <a:spcPct val="100000"/>
              </a:lnSpc>
              <a:spcBef>
                <a:spcPts val="400"/>
              </a:spcBef>
              <a:spcAft>
                <a:spcPts val="0"/>
              </a:spcAft>
              <a:buClr>
                <a:srgbClr val="ED7C24"/>
              </a:buClr>
              <a:buSzPts val="1500"/>
              <a:buChar char="○"/>
              <a:defRPr sz="1500">
                <a:solidFill>
                  <a:srgbClr val="3F3F3F"/>
                </a:solidFill>
                <a:latin typeface="Arial"/>
                <a:ea typeface="Arial"/>
                <a:cs typeface="Arial"/>
                <a:sym typeface="Arial"/>
              </a:defRPr>
            </a:lvl2pPr>
            <a:lvl3pPr indent="-317500" lvl="2" marL="1371600" rtl="0" algn="l">
              <a:lnSpc>
                <a:spcPct val="100000"/>
              </a:lnSpc>
              <a:spcBef>
                <a:spcPts val="400"/>
              </a:spcBef>
              <a:spcAft>
                <a:spcPts val="0"/>
              </a:spcAft>
              <a:buClr>
                <a:srgbClr val="ED7C24"/>
              </a:buClr>
              <a:buSzPts val="1400"/>
              <a:buChar char="■"/>
              <a:defRPr sz="1400">
                <a:solidFill>
                  <a:srgbClr val="3F3F3F"/>
                </a:solidFill>
                <a:latin typeface="Arial"/>
                <a:ea typeface="Arial"/>
                <a:cs typeface="Arial"/>
                <a:sym typeface="Arial"/>
              </a:defRPr>
            </a:lvl3pPr>
            <a:lvl4pPr indent="-304800" lvl="3" marL="1828800" rtl="0" algn="l">
              <a:lnSpc>
                <a:spcPct val="100000"/>
              </a:lnSpc>
              <a:spcBef>
                <a:spcPts val="400"/>
              </a:spcBef>
              <a:spcAft>
                <a:spcPts val="0"/>
              </a:spcAft>
              <a:buClr>
                <a:srgbClr val="ED7C24"/>
              </a:buClr>
              <a:buSzPts val="1200"/>
              <a:buChar char="●"/>
              <a:defRPr sz="1200">
                <a:solidFill>
                  <a:srgbClr val="3F3F3F"/>
                </a:solidFill>
                <a:latin typeface="Arial"/>
                <a:ea typeface="Arial"/>
                <a:cs typeface="Arial"/>
                <a:sym typeface="Arial"/>
              </a:defRPr>
            </a:lvl4pPr>
            <a:lvl5pPr indent="-304800" lvl="4" marL="2286000" rtl="0" algn="l">
              <a:lnSpc>
                <a:spcPct val="100000"/>
              </a:lnSpc>
              <a:spcBef>
                <a:spcPts val="400"/>
              </a:spcBef>
              <a:spcAft>
                <a:spcPts val="0"/>
              </a:spcAft>
              <a:buClr>
                <a:srgbClr val="ED7C24"/>
              </a:buClr>
              <a:buSzPts val="1200"/>
              <a:buChar char="○"/>
              <a:defRPr sz="1200">
                <a:solidFill>
                  <a:srgbClr val="3F3F3F"/>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90" name="Google Shape;90;p21"/>
          <p:cNvSpPr txBox="1"/>
          <p:nvPr>
            <p:ph idx="5" type="body"/>
          </p:nvPr>
        </p:nvSpPr>
        <p:spPr>
          <a:xfrm>
            <a:off x="285749" y="2785778"/>
            <a:ext cx="4138500" cy="3378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SzPts val="1800"/>
              <a:buNone/>
              <a:defRPr b="1" sz="1800">
                <a:latin typeface="Arial"/>
                <a:ea typeface="Arial"/>
                <a:cs typeface="Arial"/>
                <a:sym typeface="Arial"/>
              </a:defRPr>
            </a:lvl1pPr>
            <a:lvl2pPr indent="-228600" lvl="1" marL="914400" rtl="0" algn="l">
              <a:lnSpc>
                <a:spcPct val="100000"/>
              </a:lnSpc>
              <a:spcBef>
                <a:spcPts val="400"/>
              </a:spcBef>
              <a:spcAft>
                <a:spcPts val="0"/>
              </a:spcAft>
              <a:buSzPts val="1800"/>
              <a:buNone/>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91" name="Google Shape;91;p21"/>
          <p:cNvSpPr txBox="1"/>
          <p:nvPr>
            <p:ph idx="6" type="body"/>
          </p:nvPr>
        </p:nvSpPr>
        <p:spPr>
          <a:xfrm>
            <a:off x="4726132" y="3123611"/>
            <a:ext cx="4138500" cy="1592700"/>
          </a:xfrm>
          <a:prstGeom prst="rect">
            <a:avLst/>
          </a:prstGeom>
          <a:noFill/>
          <a:ln>
            <a:noFill/>
          </a:ln>
        </p:spPr>
        <p:txBody>
          <a:bodyPr anchorCtr="0" anchor="t" bIns="13700" lIns="68575" spcFirstLastPara="1" rIns="13700" wrap="square" tIns="34275">
            <a:normAutofit/>
          </a:bodyPr>
          <a:lstStyle>
            <a:lvl1pPr indent="-342900" lvl="0" marL="457200" rtl="0" algn="l">
              <a:lnSpc>
                <a:spcPct val="100000"/>
              </a:lnSpc>
              <a:spcBef>
                <a:spcPts val="800"/>
              </a:spcBef>
              <a:spcAft>
                <a:spcPts val="0"/>
              </a:spcAft>
              <a:buClr>
                <a:srgbClr val="ED7C24"/>
              </a:buClr>
              <a:buSzPts val="1800"/>
              <a:buChar char="●"/>
              <a:defRPr sz="1800">
                <a:solidFill>
                  <a:srgbClr val="3F3F3F"/>
                </a:solidFill>
                <a:latin typeface="Arial"/>
                <a:ea typeface="Arial"/>
                <a:cs typeface="Arial"/>
                <a:sym typeface="Arial"/>
              </a:defRPr>
            </a:lvl1pPr>
            <a:lvl2pPr indent="-323850" lvl="1" marL="914400" rtl="0" algn="l">
              <a:lnSpc>
                <a:spcPct val="100000"/>
              </a:lnSpc>
              <a:spcBef>
                <a:spcPts val="400"/>
              </a:spcBef>
              <a:spcAft>
                <a:spcPts val="0"/>
              </a:spcAft>
              <a:buClr>
                <a:srgbClr val="ED7C24"/>
              </a:buClr>
              <a:buSzPts val="1500"/>
              <a:buChar char="○"/>
              <a:defRPr sz="1500">
                <a:solidFill>
                  <a:srgbClr val="3F3F3F"/>
                </a:solidFill>
                <a:latin typeface="Arial"/>
                <a:ea typeface="Arial"/>
                <a:cs typeface="Arial"/>
                <a:sym typeface="Arial"/>
              </a:defRPr>
            </a:lvl2pPr>
            <a:lvl3pPr indent="-317500" lvl="2" marL="1371600" rtl="0" algn="l">
              <a:lnSpc>
                <a:spcPct val="100000"/>
              </a:lnSpc>
              <a:spcBef>
                <a:spcPts val="400"/>
              </a:spcBef>
              <a:spcAft>
                <a:spcPts val="0"/>
              </a:spcAft>
              <a:buClr>
                <a:srgbClr val="ED7C24"/>
              </a:buClr>
              <a:buSzPts val="1400"/>
              <a:buChar char="■"/>
              <a:defRPr sz="1400">
                <a:solidFill>
                  <a:srgbClr val="3F3F3F"/>
                </a:solidFill>
                <a:latin typeface="Arial"/>
                <a:ea typeface="Arial"/>
                <a:cs typeface="Arial"/>
                <a:sym typeface="Arial"/>
              </a:defRPr>
            </a:lvl3pPr>
            <a:lvl4pPr indent="-304800" lvl="3" marL="1828800" rtl="0" algn="l">
              <a:lnSpc>
                <a:spcPct val="100000"/>
              </a:lnSpc>
              <a:spcBef>
                <a:spcPts val="400"/>
              </a:spcBef>
              <a:spcAft>
                <a:spcPts val="0"/>
              </a:spcAft>
              <a:buClr>
                <a:srgbClr val="ED7C24"/>
              </a:buClr>
              <a:buSzPts val="1200"/>
              <a:buChar char="●"/>
              <a:defRPr sz="1200">
                <a:solidFill>
                  <a:srgbClr val="3F3F3F"/>
                </a:solidFill>
                <a:latin typeface="Arial"/>
                <a:ea typeface="Arial"/>
                <a:cs typeface="Arial"/>
                <a:sym typeface="Arial"/>
              </a:defRPr>
            </a:lvl4pPr>
            <a:lvl5pPr indent="-304800" lvl="4" marL="2286000" rtl="0" algn="l">
              <a:lnSpc>
                <a:spcPct val="100000"/>
              </a:lnSpc>
              <a:spcBef>
                <a:spcPts val="400"/>
              </a:spcBef>
              <a:spcAft>
                <a:spcPts val="0"/>
              </a:spcAft>
              <a:buClr>
                <a:srgbClr val="ED7C24"/>
              </a:buClr>
              <a:buSzPts val="1200"/>
              <a:buChar char="○"/>
              <a:defRPr sz="1200">
                <a:solidFill>
                  <a:srgbClr val="3F3F3F"/>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92" name="Google Shape;92;p21"/>
          <p:cNvSpPr txBox="1"/>
          <p:nvPr>
            <p:ph idx="7" type="body"/>
          </p:nvPr>
        </p:nvSpPr>
        <p:spPr>
          <a:xfrm>
            <a:off x="4726131" y="2785778"/>
            <a:ext cx="4138500" cy="3378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SzPts val="1800"/>
              <a:buNone/>
              <a:defRPr b="1" sz="1800">
                <a:latin typeface="Arial"/>
                <a:ea typeface="Arial"/>
                <a:cs typeface="Arial"/>
                <a:sym typeface="Arial"/>
              </a:defRPr>
            </a:lvl1pPr>
            <a:lvl2pPr indent="-228600" lvl="1" marL="914400" rtl="0" algn="l">
              <a:lnSpc>
                <a:spcPct val="100000"/>
              </a:lnSpc>
              <a:spcBef>
                <a:spcPts val="400"/>
              </a:spcBef>
              <a:spcAft>
                <a:spcPts val="0"/>
              </a:spcAft>
              <a:buSzPts val="1800"/>
              <a:buNone/>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93" name="Google Shape;93;p21"/>
          <p:cNvSpPr/>
          <p:nvPr>
            <p:ph idx="8" type="pic"/>
          </p:nvPr>
        </p:nvSpPr>
        <p:spPr>
          <a:xfrm>
            <a:off x="4725591" y="707231"/>
            <a:ext cx="4132500" cy="1931100"/>
          </a:xfrm>
          <a:prstGeom prst="rect">
            <a:avLst/>
          </a:prstGeom>
          <a:noFill/>
          <a:ln>
            <a:noFill/>
          </a:ln>
        </p:spPr>
      </p:sp>
      <p:sp>
        <p:nvSpPr>
          <p:cNvPr id="94" name="Google Shape;94;p21"/>
          <p:cNvSpPr txBox="1"/>
          <p:nvPr>
            <p:ph idx="9" type="body"/>
          </p:nvPr>
        </p:nvSpPr>
        <p:spPr>
          <a:xfrm>
            <a:off x="7301753" y="4868552"/>
            <a:ext cx="1130400" cy="196200"/>
          </a:xfrm>
          <a:prstGeom prst="rect">
            <a:avLst/>
          </a:prstGeom>
          <a:solidFill>
            <a:schemeClr val="lt1"/>
          </a:solidFill>
          <a:ln>
            <a:noFill/>
          </a:ln>
        </p:spPr>
        <p:txBody>
          <a:bodyPr anchorCtr="0" anchor="ctr" bIns="34275" lIns="68575" spcFirstLastPara="1" rIns="68575" wrap="square" tIns="34275">
            <a:spAutoFit/>
          </a:bodyPr>
          <a:lstStyle>
            <a:lvl1pPr indent="-228600" lvl="0" marL="457200" rtl="0" algn="ctr">
              <a:lnSpc>
                <a:spcPct val="100000"/>
              </a:lnSpc>
              <a:spcBef>
                <a:spcPts val="800"/>
              </a:spcBef>
              <a:spcAft>
                <a:spcPts val="0"/>
              </a:spcAft>
              <a:buSzPts val="800"/>
              <a:buNone/>
              <a:defRPr b="1" i="0" sz="800">
                <a:solidFill>
                  <a:srgbClr val="0020A5"/>
                </a:solidFill>
                <a:latin typeface="Arial Black"/>
                <a:ea typeface="Arial Black"/>
                <a:cs typeface="Arial Black"/>
                <a:sym typeface="Arial Black"/>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95" name="Google Shape;95;p21"/>
          <p:cNvSpPr txBox="1"/>
          <p:nvPr>
            <p:ph type="title"/>
          </p:nvPr>
        </p:nvSpPr>
        <p:spPr>
          <a:xfrm>
            <a:off x="774290" y="1"/>
            <a:ext cx="8083500" cy="632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11FA3"/>
              </a:buClr>
              <a:buSzPts val="2400"/>
              <a:buFont typeface="Arial"/>
              <a:buNone/>
              <a:defRPr sz="2400">
                <a:solidFill>
                  <a:srgbClr val="011FA3"/>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Chart for Planning">
  <p:cSld name="Quad Chart for Planning">
    <p:spTree>
      <p:nvGrpSpPr>
        <p:cNvPr id="96" name="Shape 96"/>
        <p:cNvGrpSpPr/>
        <p:nvPr/>
      </p:nvGrpSpPr>
      <p:grpSpPr>
        <a:xfrm>
          <a:off x="0" y="0"/>
          <a:ext cx="0" cy="0"/>
          <a:chOff x="0" y="0"/>
          <a:chExt cx="0" cy="0"/>
        </a:xfrm>
      </p:grpSpPr>
      <p:grpSp>
        <p:nvGrpSpPr>
          <p:cNvPr id="97" name="Google Shape;97;p22"/>
          <p:cNvGrpSpPr/>
          <p:nvPr/>
        </p:nvGrpSpPr>
        <p:grpSpPr>
          <a:xfrm>
            <a:off x="971353" y="953494"/>
            <a:ext cx="7201659" cy="3600793"/>
            <a:chOff x="609280" y="945242"/>
            <a:chExt cx="10973120" cy="5492363"/>
          </a:xfrm>
        </p:grpSpPr>
        <p:sp>
          <p:nvSpPr>
            <p:cNvPr id="98" name="Google Shape;98;p22"/>
            <p:cNvSpPr/>
            <p:nvPr/>
          </p:nvSpPr>
          <p:spPr>
            <a:xfrm>
              <a:off x="609280" y="945242"/>
              <a:ext cx="10972800" cy="5486400"/>
            </a:xfrm>
            <a:prstGeom prst="rect">
              <a:avLst/>
            </a:prstGeom>
            <a:solidFill>
              <a:schemeClr val="lt2"/>
            </a:solidFill>
            <a:ln cap="flat" cmpd="sng" w="28575">
              <a:solidFill>
                <a:srgbClr val="A5A5A5"/>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cxnSp>
          <p:nvCxnSpPr>
            <p:cNvPr id="99" name="Google Shape;99;p22"/>
            <p:cNvCxnSpPr/>
            <p:nvPr/>
          </p:nvCxnSpPr>
          <p:spPr>
            <a:xfrm>
              <a:off x="609600" y="3694405"/>
              <a:ext cx="10972800" cy="0"/>
            </a:xfrm>
            <a:prstGeom prst="straightConnector1">
              <a:avLst/>
            </a:prstGeom>
            <a:noFill/>
            <a:ln cap="flat" cmpd="sng" w="28575">
              <a:solidFill>
                <a:srgbClr val="A5A5A5"/>
              </a:solidFill>
              <a:prstDash val="dash"/>
              <a:miter lim="800000"/>
              <a:headEnd len="sm" w="sm" type="none"/>
              <a:tailEnd len="sm" w="sm" type="none"/>
            </a:ln>
          </p:spPr>
        </p:cxnSp>
        <p:cxnSp>
          <p:nvCxnSpPr>
            <p:cNvPr id="100" name="Google Shape;100;p22"/>
            <p:cNvCxnSpPr/>
            <p:nvPr/>
          </p:nvCxnSpPr>
          <p:spPr>
            <a:xfrm>
              <a:off x="6096000" y="951205"/>
              <a:ext cx="0" cy="5486400"/>
            </a:xfrm>
            <a:prstGeom prst="straightConnector1">
              <a:avLst/>
            </a:prstGeom>
            <a:noFill/>
            <a:ln cap="flat" cmpd="sng" w="28575">
              <a:solidFill>
                <a:srgbClr val="A5A5A5"/>
              </a:solidFill>
              <a:prstDash val="dash"/>
              <a:miter lim="800000"/>
              <a:headEnd len="sm" w="sm" type="none"/>
              <a:tailEnd len="sm" w="sm" type="none"/>
            </a:ln>
          </p:spPr>
        </p:cxnSp>
      </p:grpSp>
      <p:sp>
        <p:nvSpPr>
          <p:cNvPr id="101" name="Google Shape;101;p22"/>
          <p:cNvSpPr txBox="1"/>
          <p:nvPr/>
        </p:nvSpPr>
        <p:spPr>
          <a:xfrm>
            <a:off x="971098" y="4549976"/>
            <a:ext cx="496800" cy="492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none" cap="none" strike="noStrike">
                <a:solidFill>
                  <a:srgbClr val="7F7F7F"/>
                </a:solidFill>
                <a:latin typeface="Arial"/>
                <a:ea typeface="Arial"/>
                <a:cs typeface="Arial"/>
                <a:sym typeface="Arial"/>
              </a:rPr>
              <a:t>LOW</a:t>
            </a:r>
            <a:endParaRPr sz="1100"/>
          </a:p>
        </p:txBody>
      </p:sp>
      <p:sp>
        <p:nvSpPr>
          <p:cNvPr id="102" name="Google Shape;102;p22"/>
          <p:cNvSpPr txBox="1"/>
          <p:nvPr/>
        </p:nvSpPr>
        <p:spPr>
          <a:xfrm>
            <a:off x="7638267" y="4549976"/>
            <a:ext cx="534000" cy="492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none" cap="none" strike="noStrike">
                <a:solidFill>
                  <a:srgbClr val="7F7F7F"/>
                </a:solidFill>
                <a:latin typeface="Arial"/>
                <a:ea typeface="Arial"/>
                <a:cs typeface="Arial"/>
                <a:sym typeface="Arial"/>
              </a:rPr>
              <a:t>HIGH</a:t>
            </a:r>
            <a:endParaRPr sz="1100"/>
          </a:p>
        </p:txBody>
      </p:sp>
      <p:sp>
        <p:nvSpPr>
          <p:cNvPr id="103" name="Google Shape;103;p22"/>
          <p:cNvSpPr txBox="1"/>
          <p:nvPr/>
        </p:nvSpPr>
        <p:spPr>
          <a:xfrm rot="-5400000">
            <a:off x="673302" y="970738"/>
            <a:ext cx="534000" cy="492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none" cap="none" strike="noStrike">
                <a:solidFill>
                  <a:srgbClr val="7F7F7F"/>
                </a:solidFill>
                <a:latin typeface="Arial"/>
                <a:ea typeface="Arial"/>
                <a:cs typeface="Arial"/>
                <a:sym typeface="Arial"/>
              </a:rPr>
              <a:t>HIGH</a:t>
            </a:r>
            <a:endParaRPr sz="1100"/>
          </a:p>
        </p:txBody>
      </p:sp>
      <p:sp>
        <p:nvSpPr>
          <p:cNvPr id="104" name="Google Shape;104;p22"/>
          <p:cNvSpPr txBox="1"/>
          <p:nvPr/>
        </p:nvSpPr>
        <p:spPr>
          <a:xfrm rot="-5400000">
            <a:off x="691902" y="4041894"/>
            <a:ext cx="496800" cy="492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none" cap="none" strike="noStrike">
                <a:solidFill>
                  <a:srgbClr val="7F7F7F"/>
                </a:solidFill>
                <a:latin typeface="Arial"/>
                <a:ea typeface="Arial"/>
                <a:cs typeface="Arial"/>
                <a:sym typeface="Arial"/>
              </a:rPr>
              <a:t>LOW</a:t>
            </a:r>
            <a:endParaRPr sz="1100"/>
          </a:p>
        </p:txBody>
      </p:sp>
      <p:sp>
        <p:nvSpPr>
          <p:cNvPr id="105" name="Google Shape;105;p22"/>
          <p:cNvSpPr txBox="1"/>
          <p:nvPr>
            <p:ph idx="1" type="body"/>
          </p:nvPr>
        </p:nvSpPr>
        <p:spPr>
          <a:xfrm>
            <a:off x="2690321" y="4557537"/>
            <a:ext cx="3762600" cy="269700"/>
          </a:xfrm>
          <a:prstGeom prst="rect">
            <a:avLst/>
          </a:prstGeom>
          <a:noFill/>
          <a:ln>
            <a:noFill/>
          </a:ln>
        </p:spPr>
        <p:txBody>
          <a:bodyPr anchorCtr="0" anchor="ctr" bIns="34275" lIns="68575" spcFirstLastPara="1" rIns="68575" wrap="square" tIns="34275">
            <a:normAutofit/>
          </a:bodyPr>
          <a:lstStyle>
            <a:lvl1pPr indent="-228600" lvl="0" marL="457200" rtl="0" algn="ctr">
              <a:lnSpc>
                <a:spcPct val="100000"/>
              </a:lnSpc>
              <a:spcBef>
                <a:spcPts val="800"/>
              </a:spcBef>
              <a:spcAft>
                <a:spcPts val="0"/>
              </a:spcAft>
              <a:buSzPts val="1500"/>
              <a:buNone/>
              <a:defRPr sz="1500"/>
            </a:lvl1pPr>
            <a:lvl2pPr indent="-317500" lvl="1" marL="914400" rtl="0" algn="l">
              <a:lnSpc>
                <a:spcPct val="100000"/>
              </a:lnSpc>
              <a:spcBef>
                <a:spcPts val="400"/>
              </a:spcBef>
              <a:spcAft>
                <a:spcPts val="0"/>
              </a:spcAft>
              <a:buSzPts val="1400"/>
              <a:buChar char="○"/>
              <a:defRPr/>
            </a:lvl2pPr>
            <a:lvl3pPr indent="-228600" lvl="2" marL="1371600" rtl="0" algn="l">
              <a:lnSpc>
                <a:spcPct val="100000"/>
              </a:lnSpc>
              <a:spcBef>
                <a:spcPts val="400"/>
              </a:spcBef>
              <a:spcAft>
                <a:spcPts val="0"/>
              </a:spcAft>
              <a:buSzPts val="1500"/>
              <a:buNone/>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06" name="Google Shape;106;p22"/>
          <p:cNvSpPr txBox="1"/>
          <p:nvPr>
            <p:ph idx="2" type="body"/>
          </p:nvPr>
        </p:nvSpPr>
        <p:spPr>
          <a:xfrm rot="-5400000">
            <a:off x="-423262" y="2623578"/>
            <a:ext cx="2511300" cy="276900"/>
          </a:xfrm>
          <a:prstGeom prst="rect">
            <a:avLst/>
          </a:prstGeom>
          <a:noFill/>
          <a:ln>
            <a:noFill/>
          </a:ln>
        </p:spPr>
        <p:txBody>
          <a:bodyPr anchorCtr="0" anchor="ctr" bIns="34275" lIns="68575" spcFirstLastPara="1" rIns="68575" wrap="square" tIns="34275">
            <a:normAutofit/>
          </a:bodyPr>
          <a:lstStyle>
            <a:lvl1pPr indent="-228600" lvl="0" marL="457200" rtl="0" algn="ctr">
              <a:lnSpc>
                <a:spcPct val="100000"/>
              </a:lnSpc>
              <a:spcBef>
                <a:spcPts val="800"/>
              </a:spcBef>
              <a:spcAft>
                <a:spcPts val="0"/>
              </a:spcAft>
              <a:buSzPts val="1500"/>
              <a:buNone/>
              <a:defRPr sz="1500"/>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07" name="Google Shape;107;p22"/>
          <p:cNvSpPr txBox="1"/>
          <p:nvPr>
            <p:ph idx="3" type="body"/>
          </p:nvPr>
        </p:nvSpPr>
        <p:spPr>
          <a:xfrm>
            <a:off x="970360" y="950118"/>
            <a:ext cx="3601500" cy="276900"/>
          </a:xfrm>
          <a:prstGeom prst="rect">
            <a:avLst/>
          </a:prstGeom>
          <a:noFill/>
          <a:ln>
            <a:noFill/>
          </a:ln>
        </p:spPr>
        <p:txBody>
          <a:bodyPr anchorCtr="0" anchor="ctr" bIns="34275" lIns="68575" spcFirstLastPara="1" rIns="68575" wrap="square" tIns="34275">
            <a:normAutofit/>
          </a:bodyPr>
          <a:lstStyle>
            <a:lvl1pPr indent="-228600" lvl="0" marL="457200" rtl="0" algn="ctr">
              <a:lnSpc>
                <a:spcPct val="100000"/>
              </a:lnSpc>
              <a:spcBef>
                <a:spcPts val="800"/>
              </a:spcBef>
              <a:spcAft>
                <a:spcPts val="0"/>
              </a:spcAft>
              <a:buSzPts val="1400"/>
              <a:buNone/>
              <a:defRPr sz="1400">
                <a:solidFill>
                  <a:schemeClr val="dk1"/>
                </a:solidFil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08" name="Google Shape;108;p22"/>
          <p:cNvSpPr txBox="1"/>
          <p:nvPr>
            <p:ph idx="4" type="body"/>
          </p:nvPr>
        </p:nvSpPr>
        <p:spPr>
          <a:xfrm>
            <a:off x="4560374" y="950118"/>
            <a:ext cx="3601500" cy="276900"/>
          </a:xfrm>
          <a:prstGeom prst="rect">
            <a:avLst/>
          </a:prstGeom>
          <a:noFill/>
          <a:ln>
            <a:noFill/>
          </a:ln>
        </p:spPr>
        <p:txBody>
          <a:bodyPr anchorCtr="0" anchor="ctr" bIns="34275" lIns="68575" spcFirstLastPara="1" rIns="68575" wrap="square" tIns="34275">
            <a:normAutofit/>
          </a:bodyPr>
          <a:lstStyle>
            <a:lvl1pPr indent="-228600" lvl="0" marL="457200" rtl="0" algn="ctr">
              <a:lnSpc>
                <a:spcPct val="100000"/>
              </a:lnSpc>
              <a:spcBef>
                <a:spcPts val="800"/>
              </a:spcBef>
              <a:spcAft>
                <a:spcPts val="0"/>
              </a:spcAft>
              <a:buSzPts val="1400"/>
              <a:buNone/>
              <a:defRPr sz="1400">
                <a:solidFill>
                  <a:schemeClr val="dk1"/>
                </a:solidFil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09" name="Google Shape;109;p22"/>
          <p:cNvSpPr txBox="1"/>
          <p:nvPr>
            <p:ph idx="5" type="body"/>
          </p:nvPr>
        </p:nvSpPr>
        <p:spPr>
          <a:xfrm>
            <a:off x="970360" y="4271775"/>
            <a:ext cx="3601500" cy="276900"/>
          </a:xfrm>
          <a:prstGeom prst="rect">
            <a:avLst/>
          </a:prstGeom>
          <a:noFill/>
          <a:ln>
            <a:noFill/>
          </a:ln>
        </p:spPr>
        <p:txBody>
          <a:bodyPr anchorCtr="0" anchor="ctr" bIns="34275" lIns="68575" spcFirstLastPara="1" rIns="68575" wrap="square" tIns="34275">
            <a:normAutofit/>
          </a:bodyPr>
          <a:lstStyle>
            <a:lvl1pPr indent="-228600" lvl="0" marL="457200" rtl="0" algn="ctr">
              <a:lnSpc>
                <a:spcPct val="100000"/>
              </a:lnSpc>
              <a:spcBef>
                <a:spcPts val="800"/>
              </a:spcBef>
              <a:spcAft>
                <a:spcPts val="0"/>
              </a:spcAft>
              <a:buSzPts val="1400"/>
              <a:buNone/>
              <a:defRPr sz="1400">
                <a:solidFill>
                  <a:schemeClr val="dk1"/>
                </a:solidFil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10" name="Google Shape;110;p22"/>
          <p:cNvSpPr txBox="1"/>
          <p:nvPr>
            <p:ph idx="6" type="body"/>
          </p:nvPr>
        </p:nvSpPr>
        <p:spPr>
          <a:xfrm>
            <a:off x="4560374" y="4271775"/>
            <a:ext cx="3601500" cy="276900"/>
          </a:xfrm>
          <a:prstGeom prst="rect">
            <a:avLst/>
          </a:prstGeom>
          <a:noFill/>
          <a:ln>
            <a:noFill/>
          </a:ln>
        </p:spPr>
        <p:txBody>
          <a:bodyPr anchorCtr="0" anchor="ctr" bIns="34275" lIns="68575" spcFirstLastPara="1" rIns="68575" wrap="square" tIns="34275">
            <a:normAutofit/>
          </a:bodyPr>
          <a:lstStyle>
            <a:lvl1pPr indent="-228600" lvl="0" marL="457200" rtl="0" algn="ctr">
              <a:lnSpc>
                <a:spcPct val="100000"/>
              </a:lnSpc>
              <a:spcBef>
                <a:spcPts val="800"/>
              </a:spcBef>
              <a:spcAft>
                <a:spcPts val="0"/>
              </a:spcAft>
              <a:buSzPts val="1400"/>
              <a:buNone/>
              <a:defRPr sz="1400">
                <a:solidFill>
                  <a:schemeClr val="dk1"/>
                </a:solidFil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11" name="Google Shape;111;p22"/>
          <p:cNvSpPr txBox="1"/>
          <p:nvPr>
            <p:ph type="title"/>
          </p:nvPr>
        </p:nvSpPr>
        <p:spPr>
          <a:xfrm>
            <a:off x="285750" y="0"/>
            <a:ext cx="8572200" cy="632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11FA3"/>
              </a:buClr>
              <a:buSzPts val="2400"/>
              <a:buFont typeface="Arial"/>
              <a:buNone/>
              <a:defRPr sz="2400">
                <a:solidFill>
                  <a:srgbClr val="011FA3"/>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Layer Stack">
  <p:cSld name="5 Layer Stack">
    <p:bg>
      <p:bgPr>
        <a:solidFill>
          <a:schemeClr val="lt1"/>
        </a:solidFill>
      </p:bgPr>
    </p:bg>
    <p:spTree>
      <p:nvGrpSpPr>
        <p:cNvPr id="112" name="Shape 112"/>
        <p:cNvGrpSpPr/>
        <p:nvPr/>
      </p:nvGrpSpPr>
      <p:grpSpPr>
        <a:xfrm>
          <a:off x="0" y="0"/>
          <a:ext cx="0" cy="0"/>
          <a:chOff x="0" y="0"/>
          <a:chExt cx="0" cy="0"/>
        </a:xfrm>
      </p:grpSpPr>
      <p:sp>
        <p:nvSpPr>
          <p:cNvPr id="113" name="Google Shape;113;p23"/>
          <p:cNvSpPr txBox="1"/>
          <p:nvPr>
            <p:ph type="title"/>
          </p:nvPr>
        </p:nvSpPr>
        <p:spPr>
          <a:xfrm>
            <a:off x="3867334" y="836915"/>
            <a:ext cx="5063100" cy="632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11FA3"/>
              </a:buClr>
              <a:buSzPts val="2400"/>
              <a:buFont typeface="Arial"/>
              <a:buNone/>
              <a:defRPr sz="2400">
                <a:solidFill>
                  <a:srgbClr val="011FA3"/>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 name="Google Shape;114;p23"/>
          <p:cNvSpPr/>
          <p:nvPr/>
        </p:nvSpPr>
        <p:spPr>
          <a:xfrm>
            <a:off x="285750" y="2853310"/>
            <a:ext cx="3254400" cy="1213800"/>
          </a:xfrm>
          <a:prstGeom prst="cube">
            <a:avLst>
              <a:gd fmla="val 85739" name="adj"/>
            </a:avLst>
          </a:prstGeom>
          <a:solidFill>
            <a:srgbClr val="E4A335">
              <a:alpha val="917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5" name="Google Shape;115;p23"/>
          <p:cNvSpPr txBox="1"/>
          <p:nvPr>
            <p:ph idx="1" type="body"/>
          </p:nvPr>
        </p:nvSpPr>
        <p:spPr>
          <a:xfrm>
            <a:off x="3867335" y="3732734"/>
            <a:ext cx="4990500" cy="4962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1800"/>
              <a:buNone/>
              <a:defRPr sz="18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16" name="Google Shape;116;p23"/>
          <p:cNvSpPr/>
          <p:nvPr/>
        </p:nvSpPr>
        <p:spPr>
          <a:xfrm>
            <a:off x="285750" y="2342590"/>
            <a:ext cx="3254400" cy="1213800"/>
          </a:xfrm>
          <a:prstGeom prst="cube">
            <a:avLst>
              <a:gd fmla="val 85739" name="adj"/>
            </a:avLst>
          </a:prstGeom>
          <a:solidFill>
            <a:srgbClr val="E5972F">
              <a:alpha val="917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7" name="Google Shape;117;p23"/>
          <p:cNvSpPr txBox="1"/>
          <p:nvPr>
            <p:ph idx="2" type="body"/>
          </p:nvPr>
        </p:nvSpPr>
        <p:spPr>
          <a:xfrm>
            <a:off x="3867335" y="3223576"/>
            <a:ext cx="4990500" cy="4962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1800"/>
              <a:buNone/>
              <a:defRPr sz="18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18" name="Google Shape;118;p23"/>
          <p:cNvSpPr/>
          <p:nvPr/>
        </p:nvSpPr>
        <p:spPr>
          <a:xfrm>
            <a:off x="285750" y="1846794"/>
            <a:ext cx="3254400" cy="1213800"/>
          </a:xfrm>
          <a:prstGeom prst="cube">
            <a:avLst>
              <a:gd fmla="val 85739" name="adj"/>
            </a:avLst>
          </a:prstGeom>
          <a:solidFill>
            <a:srgbClr val="E88B2A">
              <a:alpha val="917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9" name="Google Shape;119;p23"/>
          <p:cNvSpPr txBox="1"/>
          <p:nvPr>
            <p:ph idx="3" type="body"/>
          </p:nvPr>
        </p:nvSpPr>
        <p:spPr>
          <a:xfrm>
            <a:off x="3867335" y="2727780"/>
            <a:ext cx="4990500" cy="4962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1800"/>
              <a:buNone/>
              <a:defRPr sz="18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20" name="Google Shape;120;p23"/>
          <p:cNvSpPr/>
          <p:nvPr/>
        </p:nvSpPr>
        <p:spPr>
          <a:xfrm>
            <a:off x="285750" y="1342465"/>
            <a:ext cx="3254400" cy="1213800"/>
          </a:xfrm>
          <a:prstGeom prst="cube">
            <a:avLst>
              <a:gd fmla="val 85739" name="adj"/>
            </a:avLst>
          </a:prstGeom>
          <a:solidFill>
            <a:srgbClr val="EA8426">
              <a:alpha val="917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1" name="Google Shape;121;p23"/>
          <p:cNvSpPr txBox="1"/>
          <p:nvPr>
            <p:ph idx="4" type="body"/>
          </p:nvPr>
        </p:nvSpPr>
        <p:spPr>
          <a:xfrm>
            <a:off x="3867335" y="2223451"/>
            <a:ext cx="4990500" cy="4962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1800"/>
              <a:buNone/>
              <a:defRPr sz="18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22" name="Google Shape;122;p23"/>
          <p:cNvSpPr/>
          <p:nvPr/>
        </p:nvSpPr>
        <p:spPr>
          <a:xfrm>
            <a:off x="285750" y="840021"/>
            <a:ext cx="3254400" cy="1213800"/>
          </a:xfrm>
          <a:prstGeom prst="cube">
            <a:avLst>
              <a:gd fmla="val 85739" name="adj"/>
            </a:avLst>
          </a:prstGeom>
          <a:solidFill>
            <a:srgbClr val="ED7E24">
              <a:alpha val="917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3" name="Google Shape;123;p23"/>
          <p:cNvSpPr txBox="1"/>
          <p:nvPr>
            <p:ph idx="5" type="body"/>
          </p:nvPr>
        </p:nvSpPr>
        <p:spPr>
          <a:xfrm>
            <a:off x="3867335" y="1721007"/>
            <a:ext cx="4990500" cy="4962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1800"/>
              <a:buNone/>
              <a:defRPr sz="18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cxnSp>
        <p:nvCxnSpPr>
          <p:cNvPr id="124" name="Google Shape;124;p23"/>
          <p:cNvCxnSpPr>
            <a:stCxn id="122" idx="4"/>
            <a:endCxn id="123" idx="1"/>
          </p:cNvCxnSpPr>
          <p:nvPr/>
        </p:nvCxnSpPr>
        <p:spPr>
          <a:xfrm>
            <a:off x="2499450" y="1967271"/>
            <a:ext cx="1368000" cy="1800"/>
          </a:xfrm>
          <a:prstGeom prst="straightConnector1">
            <a:avLst/>
          </a:prstGeom>
          <a:noFill/>
          <a:ln cap="flat" cmpd="sng" w="12700">
            <a:solidFill>
              <a:schemeClr val="dk1"/>
            </a:solidFill>
            <a:prstDash val="solid"/>
            <a:miter lim="800000"/>
            <a:headEnd len="sm" w="sm" type="none"/>
            <a:tailEnd len="sm" w="sm" type="none"/>
          </a:ln>
        </p:spPr>
      </p:cxnSp>
      <p:cxnSp>
        <p:nvCxnSpPr>
          <p:cNvPr id="125" name="Google Shape;125;p23"/>
          <p:cNvCxnSpPr>
            <a:stCxn id="120" idx="4"/>
            <a:endCxn id="121" idx="1"/>
          </p:cNvCxnSpPr>
          <p:nvPr/>
        </p:nvCxnSpPr>
        <p:spPr>
          <a:xfrm>
            <a:off x="2499450" y="2469715"/>
            <a:ext cx="1368000" cy="1800"/>
          </a:xfrm>
          <a:prstGeom prst="straightConnector1">
            <a:avLst/>
          </a:prstGeom>
          <a:noFill/>
          <a:ln cap="flat" cmpd="sng" w="12700">
            <a:solidFill>
              <a:schemeClr val="dk1"/>
            </a:solidFill>
            <a:prstDash val="solid"/>
            <a:miter lim="800000"/>
            <a:headEnd len="sm" w="sm" type="none"/>
            <a:tailEnd len="sm" w="sm" type="none"/>
          </a:ln>
        </p:spPr>
      </p:cxnSp>
      <p:cxnSp>
        <p:nvCxnSpPr>
          <p:cNvPr id="126" name="Google Shape;126;p23"/>
          <p:cNvCxnSpPr>
            <a:stCxn id="118" idx="4"/>
            <a:endCxn id="119" idx="1"/>
          </p:cNvCxnSpPr>
          <p:nvPr/>
        </p:nvCxnSpPr>
        <p:spPr>
          <a:xfrm>
            <a:off x="2499450" y="2974044"/>
            <a:ext cx="1368000" cy="1800"/>
          </a:xfrm>
          <a:prstGeom prst="straightConnector1">
            <a:avLst/>
          </a:prstGeom>
          <a:noFill/>
          <a:ln cap="flat" cmpd="sng" w="12700">
            <a:solidFill>
              <a:schemeClr val="dk1"/>
            </a:solidFill>
            <a:prstDash val="solid"/>
            <a:miter lim="800000"/>
            <a:headEnd len="sm" w="sm" type="none"/>
            <a:tailEnd len="sm" w="sm" type="none"/>
          </a:ln>
        </p:spPr>
      </p:cxnSp>
      <p:cxnSp>
        <p:nvCxnSpPr>
          <p:cNvPr id="127" name="Google Shape;127;p23"/>
          <p:cNvCxnSpPr>
            <a:stCxn id="116" idx="4"/>
            <a:endCxn id="117" idx="1"/>
          </p:cNvCxnSpPr>
          <p:nvPr/>
        </p:nvCxnSpPr>
        <p:spPr>
          <a:xfrm>
            <a:off x="2499450" y="3469840"/>
            <a:ext cx="1368000" cy="1800"/>
          </a:xfrm>
          <a:prstGeom prst="straightConnector1">
            <a:avLst/>
          </a:prstGeom>
          <a:noFill/>
          <a:ln cap="flat" cmpd="sng" w="12700">
            <a:solidFill>
              <a:schemeClr val="dk1"/>
            </a:solidFill>
            <a:prstDash val="solid"/>
            <a:miter lim="800000"/>
            <a:headEnd len="sm" w="sm" type="none"/>
            <a:tailEnd len="sm" w="sm" type="none"/>
          </a:ln>
        </p:spPr>
      </p:cxnSp>
      <p:cxnSp>
        <p:nvCxnSpPr>
          <p:cNvPr id="128" name="Google Shape;128;p23"/>
          <p:cNvCxnSpPr>
            <a:stCxn id="114" idx="4"/>
            <a:endCxn id="115" idx="1"/>
          </p:cNvCxnSpPr>
          <p:nvPr/>
        </p:nvCxnSpPr>
        <p:spPr>
          <a:xfrm>
            <a:off x="2499450" y="3980560"/>
            <a:ext cx="1368000" cy="3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mc:AlternateContent>
    <mc:Choice Requires="p14">
      <p:transition p14:dur="250">
        <p:fade/>
      </p:transition>
    </mc:Choice>
    <mc:Fallback>
      <p:transition>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Layer Stack">
  <p:cSld name="7 Layer Stack">
    <p:bg>
      <p:bgPr>
        <a:solidFill>
          <a:schemeClr val="lt1"/>
        </a:solidFill>
      </p:bgPr>
    </p:bg>
    <p:spTree>
      <p:nvGrpSpPr>
        <p:cNvPr id="129" name="Shape 129"/>
        <p:cNvGrpSpPr/>
        <p:nvPr/>
      </p:nvGrpSpPr>
      <p:grpSpPr>
        <a:xfrm>
          <a:off x="0" y="0"/>
          <a:ext cx="0" cy="0"/>
          <a:chOff x="0" y="0"/>
          <a:chExt cx="0" cy="0"/>
        </a:xfrm>
      </p:grpSpPr>
      <p:sp>
        <p:nvSpPr>
          <p:cNvPr id="130" name="Google Shape;130;p24"/>
          <p:cNvSpPr txBox="1"/>
          <p:nvPr>
            <p:ph idx="1" type="body"/>
          </p:nvPr>
        </p:nvSpPr>
        <p:spPr>
          <a:xfrm>
            <a:off x="3867333" y="304016"/>
            <a:ext cx="4990500" cy="6858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2400"/>
              <a:buNone/>
              <a:defRPr b="1" i="0" sz="2400">
                <a:solidFill>
                  <a:srgbClr val="011FA3"/>
                </a:solidFill>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31" name="Google Shape;131;p24"/>
          <p:cNvSpPr/>
          <p:nvPr/>
        </p:nvSpPr>
        <p:spPr>
          <a:xfrm>
            <a:off x="285750" y="3359901"/>
            <a:ext cx="3254400" cy="1213800"/>
          </a:xfrm>
          <a:prstGeom prst="cube">
            <a:avLst>
              <a:gd fmla="val 85739" name="adj"/>
            </a:avLst>
          </a:prstGeom>
          <a:solidFill>
            <a:srgbClr val="E39F33">
              <a:alpha val="917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2" name="Google Shape;132;p24"/>
          <p:cNvSpPr txBox="1"/>
          <p:nvPr>
            <p:ph idx="2" type="body"/>
          </p:nvPr>
        </p:nvSpPr>
        <p:spPr>
          <a:xfrm>
            <a:off x="3867335" y="4239326"/>
            <a:ext cx="4990500" cy="4962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1800"/>
              <a:buNone/>
              <a:defRPr sz="18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33" name="Google Shape;133;p24"/>
          <p:cNvSpPr/>
          <p:nvPr/>
        </p:nvSpPr>
        <p:spPr>
          <a:xfrm>
            <a:off x="285750" y="2849181"/>
            <a:ext cx="3254400" cy="1213800"/>
          </a:xfrm>
          <a:prstGeom prst="cube">
            <a:avLst>
              <a:gd fmla="val 85739" name="adj"/>
            </a:avLst>
          </a:prstGeom>
          <a:solidFill>
            <a:srgbClr val="E59930">
              <a:alpha val="917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4" name="Google Shape;134;p24"/>
          <p:cNvSpPr txBox="1"/>
          <p:nvPr>
            <p:ph idx="3" type="body"/>
          </p:nvPr>
        </p:nvSpPr>
        <p:spPr>
          <a:xfrm>
            <a:off x="3867335" y="3730167"/>
            <a:ext cx="4990500" cy="4962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1800"/>
              <a:buNone/>
              <a:defRPr sz="18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35" name="Google Shape;135;p24"/>
          <p:cNvSpPr/>
          <p:nvPr/>
        </p:nvSpPr>
        <p:spPr>
          <a:xfrm>
            <a:off x="285750" y="2353385"/>
            <a:ext cx="3254400" cy="1213800"/>
          </a:xfrm>
          <a:prstGeom prst="cube">
            <a:avLst>
              <a:gd fmla="val 85739" name="adj"/>
            </a:avLst>
          </a:prstGeom>
          <a:solidFill>
            <a:srgbClr val="E7932D">
              <a:alpha val="917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6" name="Google Shape;136;p24"/>
          <p:cNvSpPr txBox="1"/>
          <p:nvPr>
            <p:ph idx="4" type="body"/>
          </p:nvPr>
        </p:nvSpPr>
        <p:spPr>
          <a:xfrm>
            <a:off x="3867335" y="3234371"/>
            <a:ext cx="4990500" cy="4962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1800"/>
              <a:buNone/>
              <a:defRPr sz="18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37" name="Google Shape;137;p24"/>
          <p:cNvSpPr/>
          <p:nvPr/>
        </p:nvSpPr>
        <p:spPr>
          <a:xfrm>
            <a:off x="285750" y="1849056"/>
            <a:ext cx="3254400" cy="1213800"/>
          </a:xfrm>
          <a:prstGeom prst="cube">
            <a:avLst>
              <a:gd fmla="val 85739" name="adj"/>
            </a:avLst>
          </a:prstGeom>
          <a:solidFill>
            <a:srgbClr val="EA8426">
              <a:alpha val="917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8" name="Google Shape;138;p24"/>
          <p:cNvSpPr txBox="1"/>
          <p:nvPr>
            <p:ph idx="5" type="body"/>
          </p:nvPr>
        </p:nvSpPr>
        <p:spPr>
          <a:xfrm>
            <a:off x="3867335" y="2730042"/>
            <a:ext cx="4990500" cy="4962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1800"/>
              <a:buNone/>
              <a:defRPr sz="18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39" name="Google Shape;139;p24"/>
          <p:cNvSpPr/>
          <p:nvPr/>
        </p:nvSpPr>
        <p:spPr>
          <a:xfrm>
            <a:off x="285750" y="1346612"/>
            <a:ext cx="3254400" cy="1213800"/>
          </a:xfrm>
          <a:prstGeom prst="cube">
            <a:avLst>
              <a:gd fmla="val 85739" name="adj"/>
            </a:avLst>
          </a:prstGeom>
          <a:solidFill>
            <a:srgbClr val="E98827">
              <a:alpha val="917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0" name="Google Shape;140;p24"/>
          <p:cNvSpPr txBox="1"/>
          <p:nvPr>
            <p:ph idx="6" type="body"/>
          </p:nvPr>
        </p:nvSpPr>
        <p:spPr>
          <a:xfrm>
            <a:off x="3867335" y="2227598"/>
            <a:ext cx="4990500" cy="4962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1800"/>
              <a:buNone/>
              <a:defRPr sz="18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cxnSp>
        <p:nvCxnSpPr>
          <p:cNvPr id="141" name="Google Shape;141;p24"/>
          <p:cNvCxnSpPr>
            <a:stCxn id="139" idx="4"/>
            <a:endCxn id="140" idx="1"/>
          </p:cNvCxnSpPr>
          <p:nvPr/>
        </p:nvCxnSpPr>
        <p:spPr>
          <a:xfrm>
            <a:off x="2499450" y="2473862"/>
            <a:ext cx="1368000" cy="1800"/>
          </a:xfrm>
          <a:prstGeom prst="straightConnector1">
            <a:avLst/>
          </a:prstGeom>
          <a:noFill/>
          <a:ln cap="flat" cmpd="sng" w="12700">
            <a:solidFill>
              <a:schemeClr val="dk1"/>
            </a:solidFill>
            <a:prstDash val="solid"/>
            <a:miter lim="800000"/>
            <a:headEnd len="sm" w="sm" type="none"/>
            <a:tailEnd len="sm" w="sm" type="none"/>
          </a:ln>
        </p:spPr>
      </p:cxnSp>
      <p:cxnSp>
        <p:nvCxnSpPr>
          <p:cNvPr id="142" name="Google Shape;142;p24"/>
          <p:cNvCxnSpPr>
            <a:stCxn id="137" idx="4"/>
            <a:endCxn id="138" idx="1"/>
          </p:cNvCxnSpPr>
          <p:nvPr/>
        </p:nvCxnSpPr>
        <p:spPr>
          <a:xfrm>
            <a:off x="2499450" y="2976306"/>
            <a:ext cx="1368000" cy="1800"/>
          </a:xfrm>
          <a:prstGeom prst="straightConnector1">
            <a:avLst/>
          </a:prstGeom>
          <a:noFill/>
          <a:ln cap="flat" cmpd="sng" w="12700">
            <a:solidFill>
              <a:schemeClr val="dk1"/>
            </a:solidFill>
            <a:prstDash val="solid"/>
            <a:miter lim="800000"/>
            <a:headEnd len="sm" w="sm" type="none"/>
            <a:tailEnd len="sm" w="sm" type="none"/>
          </a:ln>
        </p:spPr>
      </p:cxnSp>
      <p:cxnSp>
        <p:nvCxnSpPr>
          <p:cNvPr id="143" name="Google Shape;143;p24"/>
          <p:cNvCxnSpPr>
            <a:stCxn id="135" idx="4"/>
            <a:endCxn id="136" idx="1"/>
          </p:cNvCxnSpPr>
          <p:nvPr/>
        </p:nvCxnSpPr>
        <p:spPr>
          <a:xfrm>
            <a:off x="2499450" y="3480635"/>
            <a:ext cx="1368000" cy="1800"/>
          </a:xfrm>
          <a:prstGeom prst="straightConnector1">
            <a:avLst/>
          </a:prstGeom>
          <a:noFill/>
          <a:ln cap="flat" cmpd="sng" w="12700">
            <a:solidFill>
              <a:schemeClr val="dk1"/>
            </a:solidFill>
            <a:prstDash val="solid"/>
            <a:miter lim="800000"/>
            <a:headEnd len="sm" w="sm" type="none"/>
            <a:tailEnd len="sm" w="sm" type="none"/>
          </a:ln>
        </p:spPr>
      </p:cxnSp>
      <p:cxnSp>
        <p:nvCxnSpPr>
          <p:cNvPr id="144" name="Google Shape;144;p24"/>
          <p:cNvCxnSpPr>
            <a:stCxn id="133" idx="4"/>
            <a:endCxn id="134" idx="1"/>
          </p:cNvCxnSpPr>
          <p:nvPr/>
        </p:nvCxnSpPr>
        <p:spPr>
          <a:xfrm>
            <a:off x="2499450" y="3976431"/>
            <a:ext cx="1368000" cy="1800"/>
          </a:xfrm>
          <a:prstGeom prst="straightConnector1">
            <a:avLst/>
          </a:prstGeom>
          <a:noFill/>
          <a:ln cap="flat" cmpd="sng" w="12700">
            <a:solidFill>
              <a:schemeClr val="dk1"/>
            </a:solidFill>
            <a:prstDash val="solid"/>
            <a:miter lim="800000"/>
            <a:headEnd len="sm" w="sm" type="none"/>
            <a:tailEnd len="sm" w="sm" type="none"/>
          </a:ln>
        </p:spPr>
      </p:cxnSp>
      <p:cxnSp>
        <p:nvCxnSpPr>
          <p:cNvPr id="145" name="Google Shape;145;p24"/>
          <p:cNvCxnSpPr>
            <a:stCxn id="131" idx="4"/>
            <a:endCxn id="132" idx="1"/>
          </p:cNvCxnSpPr>
          <p:nvPr/>
        </p:nvCxnSpPr>
        <p:spPr>
          <a:xfrm>
            <a:off x="2499450" y="4487151"/>
            <a:ext cx="1368000" cy="300"/>
          </a:xfrm>
          <a:prstGeom prst="straightConnector1">
            <a:avLst/>
          </a:prstGeom>
          <a:noFill/>
          <a:ln cap="flat" cmpd="sng" w="12700">
            <a:solidFill>
              <a:schemeClr val="dk1"/>
            </a:solidFill>
            <a:prstDash val="solid"/>
            <a:miter lim="800000"/>
            <a:headEnd len="sm" w="sm" type="none"/>
            <a:tailEnd len="sm" w="sm" type="none"/>
          </a:ln>
        </p:spPr>
      </p:cxnSp>
      <p:sp>
        <p:nvSpPr>
          <p:cNvPr id="146" name="Google Shape;146;p24"/>
          <p:cNvSpPr/>
          <p:nvPr/>
        </p:nvSpPr>
        <p:spPr>
          <a:xfrm>
            <a:off x="285750" y="849333"/>
            <a:ext cx="3254400" cy="1213800"/>
          </a:xfrm>
          <a:prstGeom prst="cube">
            <a:avLst>
              <a:gd fmla="val 85739" name="adj"/>
            </a:avLst>
          </a:prstGeom>
          <a:solidFill>
            <a:srgbClr val="EB8326">
              <a:alpha val="917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7" name="Google Shape;147;p24"/>
          <p:cNvSpPr txBox="1"/>
          <p:nvPr>
            <p:ph idx="7" type="body"/>
          </p:nvPr>
        </p:nvSpPr>
        <p:spPr>
          <a:xfrm>
            <a:off x="3867335" y="1730319"/>
            <a:ext cx="4990500" cy="4962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1800"/>
              <a:buNone/>
              <a:defRPr sz="18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48" name="Google Shape;148;p24"/>
          <p:cNvSpPr/>
          <p:nvPr/>
        </p:nvSpPr>
        <p:spPr>
          <a:xfrm>
            <a:off x="285750" y="346889"/>
            <a:ext cx="3254400" cy="1213800"/>
          </a:xfrm>
          <a:prstGeom prst="cube">
            <a:avLst>
              <a:gd fmla="val 85739" name="adj"/>
            </a:avLst>
          </a:prstGeom>
          <a:solidFill>
            <a:srgbClr val="ED7C24">
              <a:alpha val="917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9" name="Google Shape;149;p24"/>
          <p:cNvSpPr txBox="1"/>
          <p:nvPr>
            <p:ph idx="8" type="body"/>
          </p:nvPr>
        </p:nvSpPr>
        <p:spPr>
          <a:xfrm>
            <a:off x="3867335" y="1227875"/>
            <a:ext cx="4990500" cy="4962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800"/>
              </a:spcBef>
              <a:spcAft>
                <a:spcPts val="0"/>
              </a:spcAft>
              <a:buSzPts val="1800"/>
              <a:buNone/>
              <a:defRPr sz="18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cxnSp>
        <p:nvCxnSpPr>
          <p:cNvPr id="150" name="Google Shape;150;p24"/>
          <p:cNvCxnSpPr>
            <a:stCxn id="148" idx="4"/>
            <a:endCxn id="149" idx="1"/>
          </p:cNvCxnSpPr>
          <p:nvPr/>
        </p:nvCxnSpPr>
        <p:spPr>
          <a:xfrm>
            <a:off x="2499450" y="1474139"/>
            <a:ext cx="1368000" cy="1800"/>
          </a:xfrm>
          <a:prstGeom prst="straightConnector1">
            <a:avLst/>
          </a:prstGeom>
          <a:noFill/>
          <a:ln cap="flat" cmpd="sng" w="12700">
            <a:solidFill>
              <a:schemeClr val="dk1"/>
            </a:solidFill>
            <a:prstDash val="solid"/>
            <a:miter lim="800000"/>
            <a:headEnd len="sm" w="sm" type="none"/>
            <a:tailEnd len="sm" w="sm" type="none"/>
          </a:ln>
        </p:spPr>
      </p:cxnSp>
      <p:cxnSp>
        <p:nvCxnSpPr>
          <p:cNvPr id="151" name="Google Shape;151;p24"/>
          <p:cNvCxnSpPr>
            <a:stCxn id="146" idx="4"/>
            <a:endCxn id="147" idx="1"/>
          </p:cNvCxnSpPr>
          <p:nvPr/>
        </p:nvCxnSpPr>
        <p:spPr>
          <a:xfrm>
            <a:off x="2499450" y="1976583"/>
            <a:ext cx="1368000" cy="18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mc:AlternateContent>
    <mc:Choice Requires="p14">
      <p:transition p14:dur="250">
        <p:fade/>
      </p:transition>
    </mc:Choice>
    <mc:Fallback>
      <p:transition>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X at a Glance">
  <p:cSld name="X at a Glance">
    <p:spTree>
      <p:nvGrpSpPr>
        <p:cNvPr id="152" name="Shape 152"/>
        <p:cNvGrpSpPr/>
        <p:nvPr/>
      </p:nvGrpSpPr>
      <p:grpSpPr>
        <a:xfrm>
          <a:off x="0" y="0"/>
          <a:ext cx="0" cy="0"/>
          <a:chOff x="0" y="0"/>
          <a:chExt cx="0" cy="0"/>
        </a:xfrm>
      </p:grpSpPr>
      <p:grpSp>
        <p:nvGrpSpPr>
          <p:cNvPr id="153" name="Google Shape;153;p25"/>
          <p:cNvGrpSpPr/>
          <p:nvPr/>
        </p:nvGrpSpPr>
        <p:grpSpPr>
          <a:xfrm>
            <a:off x="276962" y="844061"/>
            <a:ext cx="8570954" cy="3745523"/>
            <a:chOff x="184638" y="1125415"/>
            <a:chExt cx="12007500" cy="4994031"/>
          </a:xfrm>
        </p:grpSpPr>
        <p:cxnSp>
          <p:nvCxnSpPr>
            <p:cNvPr id="154" name="Google Shape;154;p25"/>
            <p:cNvCxnSpPr/>
            <p:nvPr/>
          </p:nvCxnSpPr>
          <p:spPr>
            <a:xfrm>
              <a:off x="184638" y="2790092"/>
              <a:ext cx="12007500" cy="0"/>
            </a:xfrm>
            <a:prstGeom prst="straightConnector1">
              <a:avLst/>
            </a:prstGeom>
            <a:noFill/>
            <a:ln cap="flat" cmpd="sng" w="9525">
              <a:solidFill>
                <a:srgbClr val="BFBFBF"/>
              </a:solidFill>
              <a:prstDash val="solid"/>
              <a:miter lim="800000"/>
              <a:headEnd len="sm" w="sm" type="none"/>
              <a:tailEnd len="sm" w="sm" type="none"/>
            </a:ln>
          </p:spPr>
        </p:cxnSp>
        <p:cxnSp>
          <p:nvCxnSpPr>
            <p:cNvPr id="155" name="Google Shape;155;p25"/>
            <p:cNvCxnSpPr/>
            <p:nvPr/>
          </p:nvCxnSpPr>
          <p:spPr>
            <a:xfrm>
              <a:off x="184638" y="1125415"/>
              <a:ext cx="12007500" cy="0"/>
            </a:xfrm>
            <a:prstGeom prst="straightConnector1">
              <a:avLst/>
            </a:prstGeom>
            <a:noFill/>
            <a:ln cap="flat" cmpd="sng" w="9525">
              <a:solidFill>
                <a:srgbClr val="BFBFBF"/>
              </a:solidFill>
              <a:prstDash val="solid"/>
              <a:miter lim="800000"/>
              <a:headEnd len="sm" w="sm" type="none"/>
              <a:tailEnd len="sm" w="sm" type="none"/>
            </a:ln>
          </p:spPr>
        </p:cxnSp>
        <p:cxnSp>
          <p:nvCxnSpPr>
            <p:cNvPr id="156" name="Google Shape;156;p25"/>
            <p:cNvCxnSpPr/>
            <p:nvPr/>
          </p:nvCxnSpPr>
          <p:spPr>
            <a:xfrm>
              <a:off x="184638" y="6119446"/>
              <a:ext cx="12007500" cy="0"/>
            </a:xfrm>
            <a:prstGeom prst="straightConnector1">
              <a:avLst/>
            </a:prstGeom>
            <a:noFill/>
            <a:ln cap="flat" cmpd="sng" w="9525">
              <a:solidFill>
                <a:srgbClr val="BFBFBF"/>
              </a:solidFill>
              <a:prstDash val="solid"/>
              <a:miter lim="800000"/>
              <a:headEnd len="sm" w="sm" type="none"/>
              <a:tailEnd len="sm" w="sm" type="none"/>
            </a:ln>
          </p:spPr>
        </p:cxnSp>
        <p:cxnSp>
          <p:nvCxnSpPr>
            <p:cNvPr id="157" name="Google Shape;157;p25"/>
            <p:cNvCxnSpPr/>
            <p:nvPr/>
          </p:nvCxnSpPr>
          <p:spPr>
            <a:xfrm>
              <a:off x="184638" y="4454769"/>
              <a:ext cx="12007500" cy="0"/>
            </a:xfrm>
            <a:prstGeom prst="straightConnector1">
              <a:avLst/>
            </a:prstGeom>
            <a:noFill/>
            <a:ln cap="flat" cmpd="sng" w="9525">
              <a:solidFill>
                <a:srgbClr val="BFBFBF"/>
              </a:solidFill>
              <a:prstDash val="solid"/>
              <a:miter lim="800000"/>
              <a:headEnd len="sm" w="sm" type="none"/>
              <a:tailEnd len="sm" w="sm" type="none"/>
            </a:ln>
          </p:spPr>
        </p:cxnSp>
      </p:grpSp>
      <p:cxnSp>
        <p:nvCxnSpPr>
          <p:cNvPr id="158" name="Google Shape;158;p25"/>
          <p:cNvCxnSpPr/>
          <p:nvPr/>
        </p:nvCxnSpPr>
        <p:spPr>
          <a:xfrm rot="10800000">
            <a:off x="8592283" y="718881"/>
            <a:ext cx="0" cy="3989400"/>
          </a:xfrm>
          <a:prstGeom prst="straightConnector1">
            <a:avLst/>
          </a:prstGeom>
          <a:noFill/>
          <a:ln cap="flat" cmpd="sng" w="9525">
            <a:solidFill>
              <a:srgbClr val="BFBFBF"/>
            </a:solidFill>
            <a:prstDash val="solid"/>
            <a:miter lim="800000"/>
            <a:headEnd len="sm" w="sm" type="none"/>
            <a:tailEnd len="sm" w="sm" type="none"/>
          </a:ln>
        </p:spPr>
      </p:cxnSp>
      <p:cxnSp>
        <p:nvCxnSpPr>
          <p:cNvPr id="159" name="Google Shape;159;p25"/>
          <p:cNvCxnSpPr/>
          <p:nvPr/>
        </p:nvCxnSpPr>
        <p:spPr>
          <a:xfrm rot="10800000">
            <a:off x="5897440" y="718881"/>
            <a:ext cx="0" cy="3989400"/>
          </a:xfrm>
          <a:prstGeom prst="straightConnector1">
            <a:avLst/>
          </a:prstGeom>
          <a:noFill/>
          <a:ln cap="flat" cmpd="sng" w="9525">
            <a:solidFill>
              <a:srgbClr val="BFBFBF"/>
            </a:solidFill>
            <a:prstDash val="solid"/>
            <a:miter lim="800000"/>
            <a:headEnd len="sm" w="sm" type="none"/>
            <a:tailEnd len="sm" w="sm" type="none"/>
          </a:ln>
        </p:spPr>
      </p:cxnSp>
      <p:cxnSp>
        <p:nvCxnSpPr>
          <p:cNvPr id="160" name="Google Shape;160;p25"/>
          <p:cNvCxnSpPr/>
          <p:nvPr/>
        </p:nvCxnSpPr>
        <p:spPr>
          <a:xfrm rot="10800000">
            <a:off x="3202598" y="718881"/>
            <a:ext cx="0" cy="3989400"/>
          </a:xfrm>
          <a:prstGeom prst="straightConnector1">
            <a:avLst/>
          </a:prstGeom>
          <a:noFill/>
          <a:ln cap="flat" cmpd="sng" w="9525">
            <a:solidFill>
              <a:srgbClr val="BFBFBF"/>
            </a:solidFill>
            <a:prstDash val="solid"/>
            <a:miter lim="800000"/>
            <a:headEnd len="sm" w="sm" type="none"/>
            <a:tailEnd len="sm" w="sm" type="none"/>
          </a:ln>
        </p:spPr>
      </p:cxnSp>
      <p:cxnSp>
        <p:nvCxnSpPr>
          <p:cNvPr id="161" name="Google Shape;161;p25"/>
          <p:cNvCxnSpPr/>
          <p:nvPr/>
        </p:nvCxnSpPr>
        <p:spPr>
          <a:xfrm rot="10800000">
            <a:off x="507755" y="718881"/>
            <a:ext cx="0" cy="3989400"/>
          </a:xfrm>
          <a:prstGeom prst="straightConnector1">
            <a:avLst/>
          </a:prstGeom>
          <a:noFill/>
          <a:ln cap="flat" cmpd="sng" w="9525">
            <a:solidFill>
              <a:srgbClr val="BFBFBF"/>
            </a:solidFill>
            <a:prstDash val="solid"/>
            <a:miter lim="800000"/>
            <a:headEnd len="sm" w="sm" type="none"/>
            <a:tailEnd len="sm" w="sm" type="none"/>
          </a:ln>
        </p:spPr>
      </p:cxnSp>
      <p:sp>
        <p:nvSpPr>
          <p:cNvPr id="162" name="Google Shape;162;p25"/>
          <p:cNvSpPr txBox="1"/>
          <p:nvPr>
            <p:ph idx="1" type="body"/>
          </p:nvPr>
        </p:nvSpPr>
        <p:spPr>
          <a:xfrm>
            <a:off x="507206" y="844154"/>
            <a:ext cx="2695500" cy="1248000"/>
          </a:xfrm>
          <a:prstGeom prst="rect">
            <a:avLst/>
          </a:prstGeom>
          <a:noFill/>
          <a:ln>
            <a:noFill/>
          </a:ln>
        </p:spPr>
        <p:txBody>
          <a:bodyPr anchorCtr="0" anchor="ctr" bIns="205725" lIns="205725" spcFirstLastPara="1" rIns="205725" wrap="square" tIns="205725">
            <a:normAutofit/>
          </a:bodyPr>
          <a:lstStyle>
            <a:lvl1pPr indent="-228600" lvl="0" marL="457200" rtl="0" algn="ctr">
              <a:lnSpc>
                <a:spcPct val="100000"/>
              </a:lnSpc>
              <a:spcBef>
                <a:spcPts val="800"/>
              </a:spcBef>
              <a:spcAft>
                <a:spcPts val="0"/>
              </a:spcAft>
              <a:buSzPts val="1500"/>
              <a:buNone/>
              <a:defRPr b="0" i="0" sz="15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3" name="Google Shape;163;p25"/>
          <p:cNvSpPr txBox="1"/>
          <p:nvPr>
            <p:ph idx="2" type="body"/>
          </p:nvPr>
        </p:nvSpPr>
        <p:spPr>
          <a:xfrm>
            <a:off x="3202559" y="844154"/>
            <a:ext cx="2695500" cy="1248000"/>
          </a:xfrm>
          <a:prstGeom prst="rect">
            <a:avLst/>
          </a:prstGeom>
          <a:noFill/>
          <a:ln>
            <a:noFill/>
          </a:ln>
        </p:spPr>
        <p:txBody>
          <a:bodyPr anchorCtr="0" anchor="ctr" bIns="205725" lIns="205725" spcFirstLastPara="1" rIns="205725" wrap="square" tIns="205725">
            <a:normAutofit/>
          </a:bodyPr>
          <a:lstStyle>
            <a:lvl1pPr indent="-228600" lvl="0" marL="457200" rtl="0" algn="ctr">
              <a:lnSpc>
                <a:spcPct val="100000"/>
              </a:lnSpc>
              <a:spcBef>
                <a:spcPts val="800"/>
              </a:spcBef>
              <a:spcAft>
                <a:spcPts val="0"/>
              </a:spcAft>
              <a:buSzPts val="1500"/>
              <a:buNone/>
              <a:defRPr b="0" i="0" sz="15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4" name="Google Shape;164;p25"/>
          <p:cNvSpPr txBox="1"/>
          <p:nvPr>
            <p:ph idx="3" type="body"/>
          </p:nvPr>
        </p:nvSpPr>
        <p:spPr>
          <a:xfrm>
            <a:off x="5905887" y="844154"/>
            <a:ext cx="2695500" cy="1248000"/>
          </a:xfrm>
          <a:prstGeom prst="rect">
            <a:avLst/>
          </a:prstGeom>
          <a:noFill/>
          <a:ln>
            <a:noFill/>
          </a:ln>
        </p:spPr>
        <p:txBody>
          <a:bodyPr anchorCtr="0" anchor="ctr" bIns="205725" lIns="205725" spcFirstLastPara="1" rIns="205725" wrap="square" tIns="205725">
            <a:normAutofit/>
          </a:bodyPr>
          <a:lstStyle>
            <a:lvl1pPr indent="-228600" lvl="0" marL="457200" rtl="0" algn="ctr">
              <a:lnSpc>
                <a:spcPct val="100000"/>
              </a:lnSpc>
              <a:spcBef>
                <a:spcPts val="800"/>
              </a:spcBef>
              <a:spcAft>
                <a:spcPts val="0"/>
              </a:spcAft>
              <a:buSzPts val="1500"/>
              <a:buNone/>
              <a:defRPr b="0" i="0" sz="15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5" name="Google Shape;165;p25"/>
          <p:cNvSpPr txBox="1"/>
          <p:nvPr>
            <p:ph idx="4" type="body"/>
          </p:nvPr>
        </p:nvSpPr>
        <p:spPr>
          <a:xfrm>
            <a:off x="507206" y="2095104"/>
            <a:ext cx="2695500" cy="1248000"/>
          </a:xfrm>
          <a:prstGeom prst="rect">
            <a:avLst/>
          </a:prstGeom>
          <a:noFill/>
          <a:ln>
            <a:noFill/>
          </a:ln>
        </p:spPr>
        <p:txBody>
          <a:bodyPr anchorCtr="0" anchor="ctr" bIns="205725" lIns="205725" spcFirstLastPara="1" rIns="205725" wrap="square" tIns="205725">
            <a:normAutofit/>
          </a:bodyPr>
          <a:lstStyle>
            <a:lvl1pPr indent="-228600" lvl="0" marL="457200" rtl="0" algn="ctr">
              <a:lnSpc>
                <a:spcPct val="100000"/>
              </a:lnSpc>
              <a:spcBef>
                <a:spcPts val="800"/>
              </a:spcBef>
              <a:spcAft>
                <a:spcPts val="0"/>
              </a:spcAft>
              <a:buSzPts val="1500"/>
              <a:buNone/>
              <a:defRPr b="0" i="0" sz="15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6" name="Google Shape;166;p25"/>
          <p:cNvSpPr txBox="1"/>
          <p:nvPr>
            <p:ph idx="5" type="body"/>
          </p:nvPr>
        </p:nvSpPr>
        <p:spPr>
          <a:xfrm>
            <a:off x="3202559" y="2095104"/>
            <a:ext cx="2695500" cy="1248000"/>
          </a:xfrm>
          <a:prstGeom prst="rect">
            <a:avLst/>
          </a:prstGeom>
          <a:noFill/>
          <a:ln>
            <a:noFill/>
          </a:ln>
        </p:spPr>
        <p:txBody>
          <a:bodyPr anchorCtr="0" anchor="ctr" bIns="205725" lIns="205725" spcFirstLastPara="1" rIns="205725" wrap="square" tIns="205725">
            <a:normAutofit/>
          </a:bodyPr>
          <a:lstStyle>
            <a:lvl1pPr indent="-228600" lvl="0" marL="457200" rtl="0" algn="ctr">
              <a:lnSpc>
                <a:spcPct val="100000"/>
              </a:lnSpc>
              <a:spcBef>
                <a:spcPts val="800"/>
              </a:spcBef>
              <a:spcAft>
                <a:spcPts val="0"/>
              </a:spcAft>
              <a:buSzPts val="1500"/>
              <a:buNone/>
              <a:defRPr b="0" i="0" sz="15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7" name="Google Shape;167;p25"/>
          <p:cNvSpPr txBox="1"/>
          <p:nvPr>
            <p:ph idx="6" type="body"/>
          </p:nvPr>
        </p:nvSpPr>
        <p:spPr>
          <a:xfrm>
            <a:off x="5905887" y="2095104"/>
            <a:ext cx="2695500" cy="1248000"/>
          </a:xfrm>
          <a:prstGeom prst="rect">
            <a:avLst/>
          </a:prstGeom>
          <a:noFill/>
          <a:ln>
            <a:noFill/>
          </a:ln>
        </p:spPr>
        <p:txBody>
          <a:bodyPr anchorCtr="0" anchor="ctr" bIns="205725" lIns="205725" spcFirstLastPara="1" rIns="205725" wrap="square" tIns="205725">
            <a:normAutofit/>
          </a:bodyPr>
          <a:lstStyle>
            <a:lvl1pPr indent="-228600" lvl="0" marL="457200" rtl="0" algn="ctr">
              <a:lnSpc>
                <a:spcPct val="100000"/>
              </a:lnSpc>
              <a:spcBef>
                <a:spcPts val="800"/>
              </a:spcBef>
              <a:spcAft>
                <a:spcPts val="0"/>
              </a:spcAft>
              <a:buSzPts val="1500"/>
              <a:buNone/>
              <a:defRPr b="0" i="0" sz="15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8" name="Google Shape;168;p25"/>
          <p:cNvSpPr txBox="1"/>
          <p:nvPr>
            <p:ph idx="7" type="body"/>
          </p:nvPr>
        </p:nvSpPr>
        <p:spPr>
          <a:xfrm>
            <a:off x="507206" y="3346054"/>
            <a:ext cx="2695500" cy="1248000"/>
          </a:xfrm>
          <a:prstGeom prst="rect">
            <a:avLst/>
          </a:prstGeom>
          <a:noFill/>
          <a:ln>
            <a:noFill/>
          </a:ln>
        </p:spPr>
        <p:txBody>
          <a:bodyPr anchorCtr="0" anchor="ctr" bIns="205725" lIns="205725" spcFirstLastPara="1" rIns="205725" wrap="square" tIns="205725">
            <a:normAutofit/>
          </a:bodyPr>
          <a:lstStyle>
            <a:lvl1pPr indent="-228600" lvl="0" marL="457200" rtl="0" algn="ctr">
              <a:lnSpc>
                <a:spcPct val="100000"/>
              </a:lnSpc>
              <a:spcBef>
                <a:spcPts val="800"/>
              </a:spcBef>
              <a:spcAft>
                <a:spcPts val="0"/>
              </a:spcAft>
              <a:buSzPts val="1500"/>
              <a:buNone/>
              <a:defRPr b="0" i="0" sz="15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9" name="Google Shape;169;p25"/>
          <p:cNvSpPr txBox="1"/>
          <p:nvPr>
            <p:ph idx="8" type="body"/>
          </p:nvPr>
        </p:nvSpPr>
        <p:spPr>
          <a:xfrm>
            <a:off x="3202559" y="3346054"/>
            <a:ext cx="2695500" cy="1248000"/>
          </a:xfrm>
          <a:prstGeom prst="rect">
            <a:avLst/>
          </a:prstGeom>
          <a:noFill/>
          <a:ln>
            <a:noFill/>
          </a:ln>
        </p:spPr>
        <p:txBody>
          <a:bodyPr anchorCtr="0" anchor="ctr" bIns="205725" lIns="205725" spcFirstLastPara="1" rIns="205725" wrap="square" tIns="205725">
            <a:normAutofit/>
          </a:bodyPr>
          <a:lstStyle>
            <a:lvl1pPr indent="-228600" lvl="0" marL="457200" rtl="0" algn="ctr">
              <a:lnSpc>
                <a:spcPct val="100000"/>
              </a:lnSpc>
              <a:spcBef>
                <a:spcPts val="800"/>
              </a:spcBef>
              <a:spcAft>
                <a:spcPts val="0"/>
              </a:spcAft>
              <a:buSzPts val="1500"/>
              <a:buNone/>
              <a:defRPr b="0" i="0" sz="15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70" name="Google Shape;170;p25"/>
          <p:cNvSpPr txBox="1"/>
          <p:nvPr>
            <p:ph idx="9" type="body"/>
          </p:nvPr>
        </p:nvSpPr>
        <p:spPr>
          <a:xfrm>
            <a:off x="5905887" y="3346054"/>
            <a:ext cx="2695500" cy="1248000"/>
          </a:xfrm>
          <a:prstGeom prst="rect">
            <a:avLst/>
          </a:prstGeom>
          <a:noFill/>
          <a:ln>
            <a:noFill/>
          </a:ln>
        </p:spPr>
        <p:txBody>
          <a:bodyPr anchorCtr="0" anchor="ctr" bIns="205725" lIns="205725" spcFirstLastPara="1" rIns="205725" wrap="square" tIns="205725">
            <a:normAutofit/>
          </a:bodyPr>
          <a:lstStyle>
            <a:lvl1pPr indent="-228600" lvl="0" marL="457200" rtl="0" algn="ctr">
              <a:lnSpc>
                <a:spcPct val="100000"/>
              </a:lnSpc>
              <a:spcBef>
                <a:spcPts val="800"/>
              </a:spcBef>
              <a:spcAft>
                <a:spcPts val="0"/>
              </a:spcAft>
              <a:buSzPts val="1500"/>
              <a:buNone/>
              <a:defRPr b="0" i="0" sz="15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71" name="Google Shape;171;p25"/>
          <p:cNvSpPr txBox="1"/>
          <p:nvPr>
            <p:ph type="title"/>
          </p:nvPr>
        </p:nvSpPr>
        <p:spPr>
          <a:xfrm>
            <a:off x="285750" y="0"/>
            <a:ext cx="8572200" cy="632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11FA3"/>
              </a:buClr>
              <a:buSzPts val="2400"/>
              <a:buFont typeface="Arial"/>
              <a:buNone/>
              <a:defRPr sz="2400">
                <a:solidFill>
                  <a:srgbClr val="011FA3"/>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ces of X">
  <p:cSld name="Faces of X">
    <p:bg>
      <p:bgPr>
        <a:solidFill>
          <a:schemeClr val="lt1"/>
        </a:solidFill>
      </p:bgPr>
    </p:bg>
    <p:spTree>
      <p:nvGrpSpPr>
        <p:cNvPr id="172" name="Shape 172"/>
        <p:cNvGrpSpPr/>
        <p:nvPr/>
      </p:nvGrpSpPr>
      <p:grpSpPr>
        <a:xfrm>
          <a:off x="0" y="0"/>
          <a:ext cx="0" cy="0"/>
          <a:chOff x="0" y="0"/>
          <a:chExt cx="0" cy="0"/>
        </a:xfrm>
      </p:grpSpPr>
      <p:grpSp>
        <p:nvGrpSpPr>
          <p:cNvPr id="173" name="Google Shape;173;p26"/>
          <p:cNvGrpSpPr/>
          <p:nvPr/>
        </p:nvGrpSpPr>
        <p:grpSpPr>
          <a:xfrm>
            <a:off x="281236" y="242253"/>
            <a:ext cx="8584124" cy="4402924"/>
            <a:chOff x="374982" y="323004"/>
            <a:chExt cx="11445498" cy="5870565"/>
          </a:xfrm>
        </p:grpSpPr>
        <p:grpSp>
          <p:nvGrpSpPr>
            <p:cNvPr id="174" name="Google Shape;174;p26"/>
            <p:cNvGrpSpPr/>
            <p:nvPr/>
          </p:nvGrpSpPr>
          <p:grpSpPr>
            <a:xfrm>
              <a:off x="10890283" y="323004"/>
              <a:ext cx="930197" cy="5870565"/>
              <a:chOff x="10795232" y="323004"/>
              <a:chExt cx="930197" cy="5870565"/>
            </a:xfrm>
          </p:grpSpPr>
          <p:sp>
            <p:nvSpPr>
              <p:cNvPr id="175" name="Google Shape;175;p26"/>
              <p:cNvSpPr/>
              <p:nvPr/>
            </p:nvSpPr>
            <p:spPr>
              <a:xfrm>
                <a:off x="10942708" y="36651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6" name="Google Shape;176;p26"/>
              <p:cNvSpPr/>
              <p:nvPr/>
            </p:nvSpPr>
            <p:spPr>
              <a:xfrm>
                <a:off x="10795321" y="32300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177" name="Google Shape;177;p26"/>
              <p:cNvCxnSpPr>
                <a:endCxn id="175" idx="3"/>
              </p:cNvCxnSpPr>
              <p:nvPr/>
            </p:nvCxnSpPr>
            <p:spPr>
              <a:xfrm flipH="1" rot="10800000">
                <a:off x="10795232" y="112805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178" name="Google Shape;178;p26"/>
              <p:cNvCxnSpPr/>
              <p:nvPr/>
            </p:nvCxnSpPr>
            <p:spPr>
              <a:xfrm rot="10800000">
                <a:off x="11487229" y="112797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179" name="Google Shape;179;p26"/>
              <p:cNvSpPr/>
              <p:nvPr/>
            </p:nvSpPr>
            <p:spPr>
              <a:xfrm>
                <a:off x="10942708" y="191696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0" name="Google Shape;180;p26"/>
              <p:cNvSpPr/>
              <p:nvPr/>
            </p:nvSpPr>
            <p:spPr>
              <a:xfrm>
                <a:off x="10795321" y="187345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181" name="Google Shape;181;p26"/>
              <p:cNvCxnSpPr>
                <a:endCxn id="179" idx="3"/>
              </p:cNvCxnSpPr>
              <p:nvPr/>
            </p:nvCxnSpPr>
            <p:spPr>
              <a:xfrm flipH="1" rot="10800000">
                <a:off x="10795232" y="267850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182" name="Google Shape;182;p26"/>
              <p:cNvCxnSpPr/>
              <p:nvPr/>
            </p:nvCxnSpPr>
            <p:spPr>
              <a:xfrm rot="10800000">
                <a:off x="11487229" y="2678427"/>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183" name="Google Shape;183;p26"/>
              <p:cNvSpPr/>
              <p:nvPr/>
            </p:nvSpPr>
            <p:spPr>
              <a:xfrm>
                <a:off x="10942708" y="346742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4" name="Google Shape;184;p26"/>
              <p:cNvSpPr/>
              <p:nvPr/>
            </p:nvSpPr>
            <p:spPr>
              <a:xfrm>
                <a:off x="10795321" y="342391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185" name="Google Shape;185;p26"/>
              <p:cNvCxnSpPr>
                <a:endCxn id="183" idx="3"/>
              </p:cNvCxnSpPr>
              <p:nvPr/>
            </p:nvCxnSpPr>
            <p:spPr>
              <a:xfrm flipH="1" rot="10800000">
                <a:off x="10795232" y="422896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186" name="Google Shape;186;p26"/>
              <p:cNvCxnSpPr/>
              <p:nvPr/>
            </p:nvCxnSpPr>
            <p:spPr>
              <a:xfrm rot="10800000">
                <a:off x="11487229" y="422888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187" name="Google Shape;187;p26"/>
              <p:cNvSpPr/>
              <p:nvPr/>
            </p:nvSpPr>
            <p:spPr>
              <a:xfrm>
                <a:off x="10942708" y="501787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8" name="Google Shape;188;p26"/>
              <p:cNvSpPr/>
              <p:nvPr/>
            </p:nvSpPr>
            <p:spPr>
              <a:xfrm>
                <a:off x="10795321" y="497436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189" name="Google Shape;189;p26"/>
              <p:cNvCxnSpPr>
                <a:endCxn id="187" idx="3"/>
              </p:cNvCxnSpPr>
              <p:nvPr/>
            </p:nvCxnSpPr>
            <p:spPr>
              <a:xfrm flipH="1" rot="10800000">
                <a:off x="10795232" y="577941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190" name="Google Shape;190;p26"/>
              <p:cNvCxnSpPr/>
              <p:nvPr/>
            </p:nvCxnSpPr>
            <p:spPr>
              <a:xfrm rot="10800000">
                <a:off x="11487229" y="5779337"/>
                <a:ext cx="238200" cy="130800"/>
              </a:xfrm>
              <a:prstGeom prst="straightConnector1">
                <a:avLst/>
              </a:prstGeom>
              <a:noFill/>
              <a:ln cap="flat" cmpd="sng" w="12700">
                <a:solidFill>
                  <a:srgbClr val="BFBFBF"/>
                </a:solidFill>
                <a:prstDash val="solid"/>
                <a:miter lim="800000"/>
                <a:headEnd len="sm" w="sm" type="none"/>
                <a:tailEnd len="sm" w="sm" type="none"/>
              </a:ln>
            </p:spPr>
          </p:cxnSp>
        </p:grpSp>
        <p:grpSp>
          <p:nvGrpSpPr>
            <p:cNvPr id="191" name="Google Shape;191;p26"/>
            <p:cNvGrpSpPr/>
            <p:nvPr/>
          </p:nvGrpSpPr>
          <p:grpSpPr>
            <a:xfrm>
              <a:off x="9575873" y="323004"/>
              <a:ext cx="930197" cy="5870565"/>
              <a:chOff x="10795232" y="323004"/>
              <a:chExt cx="930197" cy="5870565"/>
            </a:xfrm>
          </p:grpSpPr>
          <p:sp>
            <p:nvSpPr>
              <p:cNvPr id="192" name="Google Shape;192;p26"/>
              <p:cNvSpPr/>
              <p:nvPr/>
            </p:nvSpPr>
            <p:spPr>
              <a:xfrm>
                <a:off x="10942708" y="36651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3" name="Google Shape;193;p26"/>
              <p:cNvSpPr/>
              <p:nvPr/>
            </p:nvSpPr>
            <p:spPr>
              <a:xfrm>
                <a:off x="10795321" y="32300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194" name="Google Shape;194;p26"/>
              <p:cNvCxnSpPr>
                <a:endCxn id="192" idx="3"/>
              </p:cNvCxnSpPr>
              <p:nvPr/>
            </p:nvCxnSpPr>
            <p:spPr>
              <a:xfrm flipH="1" rot="10800000">
                <a:off x="10795232" y="112805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195" name="Google Shape;195;p26"/>
              <p:cNvCxnSpPr/>
              <p:nvPr/>
            </p:nvCxnSpPr>
            <p:spPr>
              <a:xfrm rot="10800000">
                <a:off x="11487229" y="112797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196" name="Google Shape;196;p26"/>
              <p:cNvSpPr/>
              <p:nvPr/>
            </p:nvSpPr>
            <p:spPr>
              <a:xfrm>
                <a:off x="10942708" y="191696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7" name="Google Shape;197;p26"/>
              <p:cNvSpPr/>
              <p:nvPr/>
            </p:nvSpPr>
            <p:spPr>
              <a:xfrm>
                <a:off x="10795321" y="187345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198" name="Google Shape;198;p26"/>
              <p:cNvCxnSpPr>
                <a:endCxn id="196" idx="3"/>
              </p:cNvCxnSpPr>
              <p:nvPr/>
            </p:nvCxnSpPr>
            <p:spPr>
              <a:xfrm flipH="1" rot="10800000">
                <a:off x="10795232" y="267850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199" name="Google Shape;199;p26"/>
              <p:cNvCxnSpPr/>
              <p:nvPr/>
            </p:nvCxnSpPr>
            <p:spPr>
              <a:xfrm rot="10800000">
                <a:off x="11487229" y="2678427"/>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00" name="Google Shape;200;p26"/>
              <p:cNvSpPr/>
              <p:nvPr/>
            </p:nvSpPr>
            <p:spPr>
              <a:xfrm>
                <a:off x="10942708" y="346742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01" name="Google Shape;201;p26"/>
              <p:cNvSpPr/>
              <p:nvPr/>
            </p:nvSpPr>
            <p:spPr>
              <a:xfrm>
                <a:off x="10795321" y="342391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02" name="Google Shape;202;p26"/>
              <p:cNvCxnSpPr>
                <a:endCxn id="200" idx="3"/>
              </p:cNvCxnSpPr>
              <p:nvPr/>
            </p:nvCxnSpPr>
            <p:spPr>
              <a:xfrm flipH="1" rot="10800000">
                <a:off x="10795232" y="422896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03" name="Google Shape;203;p26"/>
              <p:cNvCxnSpPr/>
              <p:nvPr/>
            </p:nvCxnSpPr>
            <p:spPr>
              <a:xfrm rot="10800000">
                <a:off x="11487229" y="422888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04" name="Google Shape;204;p26"/>
              <p:cNvSpPr/>
              <p:nvPr/>
            </p:nvSpPr>
            <p:spPr>
              <a:xfrm>
                <a:off x="10942708" y="501787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05" name="Google Shape;205;p26"/>
              <p:cNvSpPr/>
              <p:nvPr/>
            </p:nvSpPr>
            <p:spPr>
              <a:xfrm>
                <a:off x="10795321" y="497436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06" name="Google Shape;206;p26"/>
              <p:cNvCxnSpPr>
                <a:endCxn id="204" idx="3"/>
              </p:cNvCxnSpPr>
              <p:nvPr/>
            </p:nvCxnSpPr>
            <p:spPr>
              <a:xfrm flipH="1" rot="10800000">
                <a:off x="10795232" y="577941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07" name="Google Shape;207;p26"/>
              <p:cNvCxnSpPr/>
              <p:nvPr/>
            </p:nvCxnSpPr>
            <p:spPr>
              <a:xfrm rot="10800000">
                <a:off x="11487229" y="5779337"/>
                <a:ext cx="238200" cy="130800"/>
              </a:xfrm>
              <a:prstGeom prst="straightConnector1">
                <a:avLst/>
              </a:prstGeom>
              <a:noFill/>
              <a:ln cap="flat" cmpd="sng" w="12700">
                <a:solidFill>
                  <a:srgbClr val="BFBFBF"/>
                </a:solidFill>
                <a:prstDash val="solid"/>
                <a:miter lim="800000"/>
                <a:headEnd len="sm" w="sm" type="none"/>
                <a:tailEnd len="sm" w="sm" type="none"/>
              </a:ln>
            </p:spPr>
          </p:cxnSp>
        </p:grpSp>
        <p:grpSp>
          <p:nvGrpSpPr>
            <p:cNvPr id="208" name="Google Shape;208;p26"/>
            <p:cNvGrpSpPr/>
            <p:nvPr/>
          </p:nvGrpSpPr>
          <p:grpSpPr>
            <a:xfrm>
              <a:off x="8261460" y="323004"/>
              <a:ext cx="930197" cy="5870565"/>
              <a:chOff x="10795232" y="323004"/>
              <a:chExt cx="930197" cy="5870565"/>
            </a:xfrm>
          </p:grpSpPr>
          <p:sp>
            <p:nvSpPr>
              <p:cNvPr id="209" name="Google Shape;209;p26"/>
              <p:cNvSpPr/>
              <p:nvPr/>
            </p:nvSpPr>
            <p:spPr>
              <a:xfrm>
                <a:off x="10942708" y="36651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10" name="Google Shape;210;p26"/>
              <p:cNvSpPr/>
              <p:nvPr/>
            </p:nvSpPr>
            <p:spPr>
              <a:xfrm>
                <a:off x="10795321" y="32300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11" name="Google Shape;211;p26"/>
              <p:cNvCxnSpPr>
                <a:endCxn id="209" idx="3"/>
              </p:cNvCxnSpPr>
              <p:nvPr/>
            </p:nvCxnSpPr>
            <p:spPr>
              <a:xfrm flipH="1" rot="10800000">
                <a:off x="10795232" y="112805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12" name="Google Shape;212;p26"/>
              <p:cNvCxnSpPr/>
              <p:nvPr/>
            </p:nvCxnSpPr>
            <p:spPr>
              <a:xfrm rot="10800000">
                <a:off x="11487229" y="112797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13" name="Google Shape;213;p26"/>
              <p:cNvSpPr/>
              <p:nvPr/>
            </p:nvSpPr>
            <p:spPr>
              <a:xfrm>
                <a:off x="10942708" y="191696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14" name="Google Shape;214;p26"/>
              <p:cNvSpPr/>
              <p:nvPr/>
            </p:nvSpPr>
            <p:spPr>
              <a:xfrm>
                <a:off x="10795321" y="187345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15" name="Google Shape;215;p26"/>
              <p:cNvCxnSpPr>
                <a:endCxn id="213" idx="3"/>
              </p:cNvCxnSpPr>
              <p:nvPr/>
            </p:nvCxnSpPr>
            <p:spPr>
              <a:xfrm flipH="1" rot="10800000">
                <a:off x="10795232" y="267850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16" name="Google Shape;216;p26"/>
              <p:cNvCxnSpPr/>
              <p:nvPr/>
            </p:nvCxnSpPr>
            <p:spPr>
              <a:xfrm rot="10800000">
                <a:off x="11487229" y="2678427"/>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17" name="Google Shape;217;p26"/>
              <p:cNvSpPr/>
              <p:nvPr/>
            </p:nvSpPr>
            <p:spPr>
              <a:xfrm>
                <a:off x="10942708" y="346742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18" name="Google Shape;218;p26"/>
              <p:cNvSpPr/>
              <p:nvPr/>
            </p:nvSpPr>
            <p:spPr>
              <a:xfrm>
                <a:off x="10795321" y="342391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19" name="Google Shape;219;p26"/>
              <p:cNvCxnSpPr>
                <a:endCxn id="217" idx="3"/>
              </p:cNvCxnSpPr>
              <p:nvPr/>
            </p:nvCxnSpPr>
            <p:spPr>
              <a:xfrm flipH="1" rot="10800000">
                <a:off x="10795232" y="422896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20" name="Google Shape;220;p26"/>
              <p:cNvCxnSpPr/>
              <p:nvPr/>
            </p:nvCxnSpPr>
            <p:spPr>
              <a:xfrm rot="10800000">
                <a:off x="11487229" y="422888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21" name="Google Shape;221;p26"/>
              <p:cNvSpPr/>
              <p:nvPr/>
            </p:nvSpPr>
            <p:spPr>
              <a:xfrm>
                <a:off x="10942708" y="501787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22" name="Google Shape;222;p26"/>
              <p:cNvSpPr/>
              <p:nvPr/>
            </p:nvSpPr>
            <p:spPr>
              <a:xfrm>
                <a:off x="10795321" y="497436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23" name="Google Shape;223;p26"/>
              <p:cNvCxnSpPr>
                <a:endCxn id="221" idx="3"/>
              </p:cNvCxnSpPr>
              <p:nvPr/>
            </p:nvCxnSpPr>
            <p:spPr>
              <a:xfrm flipH="1" rot="10800000">
                <a:off x="10795232" y="577941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24" name="Google Shape;224;p26"/>
              <p:cNvCxnSpPr/>
              <p:nvPr/>
            </p:nvCxnSpPr>
            <p:spPr>
              <a:xfrm rot="10800000">
                <a:off x="11487229" y="5779337"/>
                <a:ext cx="238200" cy="130800"/>
              </a:xfrm>
              <a:prstGeom prst="straightConnector1">
                <a:avLst/>
              </a:prstGeom>
              <a:noFill/>
              <a:ln cap="flat" cmpd="sng" w="12700">
                <a:solidFill>
                  <a:srgbClr val="BFBFBF"/>
                </a:solidFill>
                <a:prstDash val="solid"/>
                <a:miter lim="800000"/>
                <a:headEnd len="sm" w="sm" type="none"/>
                <a:tailEnd len="sm" w="sm" type="none"/>
              </a:ln>
            </p:spPr>
          </p:cxnSp>
        </p:grpSp>
        <p:grpSp>
          <p:nvGrpSpPr>
            <p:cNvPr id="225" name="Google Shape;225;p26"/>
            <p:cNvGrpSpPr/>
            <p:nvPr/>
          </p:nvGrpSpPr>
          <p:grpSpPr>
            <a:xfrm>
              <a:off x="6947047" y="323004"/>
              <a:ext cx="930197" cy="5870565"/>
              <a:chOff x="10795232" y="323004"/>
              <a:chExt cx="930197" cy="5870565"/>
            </a:xfrm>
          </p:grpSpPr>
          <p:sp>
            <p:nvSpPr>
              <p:cNvPr id="226" name="Google Shape;226;p26"/>
              <p:cNvSpPr/>
              <p:nvPr/>
            </p:nvSpPr>
            <p:spPr>
              <a:xfrm>
                <a:off x="10942708" y="36651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27" name="Google Shape;227;p26"/>
              <p:cNvSpPr/>
              <p:nvPr/>
            </p:nvSpPr>
            <p:spPr>
              <a:xfrm>
                <a:off x="10795321" y="32300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28" name="Google Shape;228;p26"/>
              <p:cNvCxnSpPr>
                <a:endCxn id="226" idx="3"/>
              </p:cNvCxnSpPr>
              <p:nvPr/>
            </p:nvCxnSpPr>
            <p:spPr>
              <a:xfrm flipH="1" rot="10800000">
                <a:off x="10795232" y="112805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29" name="Google Shape;229;p26"/>
              <p:cNvCxnSpPr/>
              <p:nvPr/>
            </p:nvCxnSpPr>
            <p:spPr>
              <a:xfrm rot="10800000">
                <a:off x="11487229" y="112797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30" name="Google Shape;230;p26"/>
              <p:cNvSpPr/>
              <p:nvPr/>
            </p:nvSpPr>
            <p:spPr>
              <a:xfrm>
                <a:off x="10942708" y="191696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31" name="Google Shape;231;p26"/>
              <p:cNvSpPr/>
              <p:nvPr/>
            </p:nvSpPr>
            <p:spPr>
              <a:xfrm>
                <a:off x="10795321" y="187345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32" name="Google Shape;232;p26"/>
              <p:cNvCxnSpPr>
                <a:endCxn id="230" idx="3"/>
              </p:cNvCxnSpPr>
              <p:nvPr/>
            </p:nvCxnSpPr>
            <p:spPr>
              <a:xfrm flipH="1" rot="10800000">
                <a:off x="10795232" y="267850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33" name="Google Shape;233;p26"/>
              <p:cNvCxnSpPr/>
              <p:nvPr/>
            </p:nvCxnSpPr>
            <p:spPr>
              <a:xfrm rot="10800000">
                <a:off x="11487229" y="2678427"/>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34" name="Google Shape;234;p26"/>
              <p:cNvSpPr/>
              <p:nvPr/>
            </p:nvSpPr>
            <p:spPr>
              <a:xfrm>
                <a:off x="10942708" y="346742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35" name="Google Shape;235;p26"/>
              <p:cNvSpPr/>
              <p:nvPr/>
            </p:nvSpPr>
            <p:spPr>
              <a:xfrm>
                <a:off x="10795321" y="342391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36" name="Google Shape;236;p26"/>
              <p:cNvCxnSpPr>
                <a:endCxn id="234" idx="3"/>
              </p:cNvCxnSpPr>
              <p:nvPr/>
            </p:nvCxnSpPr>
            <p:spPr>
              <a:xfrm flipH="1" rot="10800000">
                <a:off x="10795232" y="422896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37" name="Google Shape;237;p26"/>
              <p:cNvCxnSpPr/>
              <p:nvPr/>
            </p:nvCxnSpPr>
            <p:spPr>
              <a:xfrm rot="10800000">
                <a:off x="11487229" y="422888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38" name="Google Shape;238;p26"/>
              <p:cNvSpPr/>
              <p:nvPr/>
            </p:nvSpPr>
            <p:spPr>
              <a:xfrm>
                <a:off x="10942708" y="501787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39" name="Google Shape;239;p26"/>
              <p:cNvSpPr/>
              <p:nvPr/>
            </p:nvSpPr>
            <p:spPr>
              <a:xfrm>
                <a:off x="10795321" y="497436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40" name="Google Shape;240;p26"/>
              <p:cNvCxnSpPr>
                <a:endCxn id="238" idx="3"/>
              </p:cNvCxnSpPr>
              <p:nvPr/>
            </p:nvCxnSpPr>
            <p:spPr>
              <a:xfrm flipH="1" rot="10800000">
                <a:off x="10795232" y="577941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41" name="Google Shape;241;p26"/>
              <p:cNvCxnSpPr/>
              <p:nvPr/>
            </p:nvCxnSpPr>
            <p:spPr>
              <a:xfrm rot="10800000">
                <a:off x="11487229" y="5779337"/>
                <a:ext cx="238200" cy="130800"/>
              </a:xfrm>
              <a:prstGeom prst="straightConnector1">
                <a:avLst/>
              </a:prstGeom>
              <a:noFill/>
              <a:ln cap="flat" cmpd="sng" w="12700">
                <a:solidFill>
                  <a:srgbClr val="BFBFBF"/>
                </a:solidFill>
                <a:prstDash val="solid"/>
                <a:miter lim="800000"/>
                <a:headEnd len="sm" w="sm" type="none"/>
                <a:tailEnd len="sm" w="sm" type="none"/>
              </a:ln>
            </p:spPr>
          </p:cxnSp>
        </p:grpSp>
        <p:grpSp>
          <p:nvGrpSpPr>
            <p:cNvPr id="242" name="Google Shape;242;p26"/>
            <p:cNvGrpSpPr/>
            <p:nvPr/>
          </p:nvGrpSpPr>
          <p:grpSpPr>
            <a:xfrm>
              <a:off x="5632634" y="323004"/>
              <a:ext cx="930197" cy="5870565"/>
              <a:chOff x="10795232" y="323004"/>
              <a:chExt cx="930197" cy="5870565"/>
            </a:xfrm>
          </p:grpSpPr>
          <p:sp>
            <p:nvSpPr>
              <p:cNvPr id="243" name="Google Shape;243;p26"/>
              <p:cNvSpPr/>
              <p:nvPr/>
            </p:nvSpPr>
            <p:spPr>
              <a:xfrm>
                <a:off x="10942708" y="36651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4" name="Google Shape;244;p26"/>
              <p:cNvSpPr/>
              <p:nvPr/>
            </p:nvSpPr>
            <p:spPr>
              <a:xfrm>
                <a:off x="10795321" y="32300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45" name="Google Shape;245;p26"/>
              <p:cNvCxnSpPr>
                <a:endCxn id="243" idx="3"/>
              </p:cNvCxnSpPr>
              <p:nvPr/>
            </p:nvCxnSpPr>
            <p:spPr>
              <a:xfrm flipH="1" rot="10800000">
                <a:off x="10795232" y="112805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46" name="Google Shape;246;p26"/>
              <p:cNvCxnSpPr/>
              <p:nvPr/>
            </p:nvCxnSpPr>
            <p:spPr>
              <a:xfrm rot="10800000">
                <a:off x="11487229" y="112797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47" name="Google Shape;247;p26"/>
              <p:cNvSpPr/>
              <p:nvPr/>
            </p:nvSpPr>
            <p:spPr>
              <a:xfrm>
                <a:off x="10942708" y="191696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8" name="Google Shape;248;p26"/>
              <p:cNvSpPr/>
              <p:nvPr/>
            </p:nvSpPr>
            <p:spPr>
              <a:xfrm>
                <a:off x="10795321" y="187345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49" name="Google Shape;249;p26"/>
              <p:cNvCxnSpPr>
                <a:endCxn id="247" idx="3"/>
              </p:cNvCxnSpPr>
              <p:nvPr/>
            </p:nvCxnSpPr>
            <p:spPr>
              <a:xfrm flipH="1" rot="10800000">
                <a:off x="10795232" y="267850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50" name="Google Shape;250;p26"/>
              <p:cNvCxnSpPr/>
              <p:nvPr/>
            </p:nvCxnSpPr>
            <p:spPr>
              <a:xfrm rot="10800000">
                <a:off x="11487229" y="2678427"/>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51" name="Google Shape;251;p26"/>
              <p:cNvSpPr/>
              <p:nvPr/>
            </p:nvSpPr>
            <p:spPr>
              <a:xfrm>
                <a:off x="10942708" y="346742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2" name="Google Shape;252;p26"/>
              <p:cNvSpPr/>
              <p:nvPr/>
            </p:nvSpPr>
            <p:spPr>
              <a:xfrm>
                <a:off x="10795321" y="342391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53" name="Google Shape;253;p26"/>
              <p:cNvCxnSpPr>
                <a:endCxn id="251" idx="3"/>
              </p:cNvCxnSpPr>
              <p:nvPr/>
            </p:nvCxnSpPr>
            <p:spPr>
              <a:xfrm flipH="1" rot="10800000">
                <a:off x="10795232" y="422896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54" name="Google Shape;254;p26"/>
              <p:cNvCxnSpPr/>
              <p:nvPr/>
            </p:nvCxnSpPr>
            <p:spPr>
              <a:xfrm rot="10800000">
                <a:off x="11487229" y="422888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55" name="Google Shape;255;p26"/>
              <p:cNvSpPr/>
              <p:nvPr/>
            </p:nvSpPr>
            <p:spPr>
              <a:xfrm>
                <a:off x="10942708" y="501787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6" name="Google Shape;256;p26"/>
              <p:cNvSpPr/>
              <p:nvPr/>
            </p:nvSpPr>
            <p:spPr>
              <a:xfrm>
                <a:off x="10795321" y="497436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57" name="Google Shape;257;p26"/>
              <p:cNvCxnSpPr>
                <a:endCxn id="255" idx="3"/>
              </p:cNvCxnSpPr>
              <p:nvPr/>
            </p:nvCxnSpPr>
            <p:spPr>
              <a:xfrm flipH="1" rot="10800000">
                <a:off x="10795232" y="577941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58" name="Google Shape;258;p26"/>
              <p:cNvCxnSpPr/>
              <p:nvPr/>
            </p:nvCxnSpPr>
            <p:spPr>
              <a:xfrm rot="10800000">
                <a:off x="11487229" y="5779337"/>
                <a:ext cx="238200" cy="130800"/>
              </a:xfrm>
              <a:prstGeom prst="straightConnector1">
                <a:avLst/>
              </a:prstGeom>
              <a:noFill/>
              <a:ln cap="flat" cmpd="sng" w="12700">
                <a:solidFill>
                  <a:srgbClr val="BFBFBF"/>
                </a:solidFill>
                <a:prstDash val="solid"/>
                <a:miter lim="800000"/>
                <a:headEnd len="sm" w="sm" type="none"/>
                <a:tailEnd len="sm" w="sm" type="none"/>
              </a:ln>
            </p:spPr>
          </p:cxnSp>
        </p:grpSp>
        <p:grpSp>
          <p:nvGrpSpPr>
            <p:cNvPr id="259" name="Google Shape;259;p26"/>
            <p:cNvGrpSpPr/>
            <p:nvPr/>
          </p:nvGrpSpPr>
          <p:grpSpPr>
            <a:xfrm>
              <a:off x="4318221" y="323004"/>
              <a:ext cx="930197" cy="5870565"/>
              <a:chOff x="10795232" y="323004"/>
              <a:chExt cx="930197" cy="5870565"/>
            </a:xfrm>
          </p:grpSpPr>
          <p:sp>
            <p:nvSpPr>
              <p:cNvPr id="260" name="Google Shape;260;p26"/>
              <p:cNvSpPr/>
              <p:nvPr/>
            </p:nvSpPr>
            <p:spPr>
              <a:xfrm>
                <a:off x="10942708" y="36651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1" name="Google Shape;261;p26"/>
              <p:cNvSpPr/>
              <p:nvPr/>
            </p:nvSpPr>
            <p:spPr>
              <a:xfrm>
                <a:off x="10795321" y="32300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62" name="Google Shape;262;p26"/>
              <p:cNvCxnSpPr>
                <a:endCxn id="260" idx="3"/>
              </p:cNvCxnSpPr>
              <p:nvPr/>
            </p:nvCxnSpPr>
            <p:spPr>
              <a:xfrm flipH="1" rot="10800000">
                <a:off x="10795232" y="112805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63" name="Google Shape;263;p26"/>
              <p:cNvCxnSpPr/>
              <p:nvPr/>
            </p:nvCxnSpPr>
            <p:spPr>
              <a:xfrm rot="10800000">
                <a:off x="11487229" y="112797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64" name="Google Shape;264;p26"/>
              <p:cNvSpPr/>
              <p:nvPr/>
            </p:nvSpPr>
            <p:spPr>
              <a:xfrm>
                <a:off x="10942708" y="191696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5" name="Google Shape;265;p26"/>
              <p:cNvSpPr/>
              <p:nvPr/>
            </p:nvSpPr>
            <p:spPr>
              <a:xfrm>
                <a:off x="10795321" y="187345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66" name="Google Shape;266;p26"/>
              <p:cNvCxnSpPr>
                <a:endCxn id="264" idx="3"/>
              </p:cNvCxnSpPr>
              <p:nvPr/>
            </p:nvCxnSpPr>
            <p:spPr>
              <a:xfrm flipH="1" rot="10800000">
                <a:off x="10795232" y="267850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67" name="Google Shape;267;p26"/>
              <p:cNvCxnSpPr/>
              <p:nvPr/>
            </p:nvCxnSpPr>
            <p:spPr>
              <a:xfrm rot="10800000">
                <a:off x="11487229" y="2678427"/>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68" name="Google Shape;268;p26"/>
              <p:cNvSpPr/>
              <p:nvPr/>
            </p:nvSpPr>
            <p:spPr>
              <a:xfrm>
                <a:off x="10942708" y="346742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9" name="Google Shape;269;p26"/>
              <p:cNvSpPr/>
              <p:nvPr/>
            </p:nvSpPr>
            <p:spPr>
              <a:xfrm>
                <a:off x="10795321" y="342391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70" name="Google Shape;270;p26"/>
              <p:cNvCxnSpPr>
                <a:endCxn id="268" idx="3"/>
              </p:cNvCxnSpPr>
              <p:nvPr/>
            </p:nvCxnSpPr>
            <p:spPr>
              <a:xfrm flipH="1" rot="10800000">
                <a:off x="10795232" y="422896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71" name="Google Shape;271;p26"/>
              <p:cNvCxnSpPr/>
              <p:nvPr/>
            </p:nvCxnSpPr>
            <p:spPr>
              <a:xfrm rot="10800000">
                <a:off x="11487229" y="422888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72" name="Google Shape;272;p26"/>
              <p:cNvSpPr/>
              <p:nvPr/>
            </p:nvSpPr>
            <p:spPr>
              <a:xfrm>
                <a:off x="10942708" y="501787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73" name="Google Shape;273;p26"/>
              <p:cNvSpPr/>
              <p:nvPr/>
            </p:nvSpPr>
            <p:spPr>
              <a:xfrm>
                <a:off x="10795321" y="497436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74" name="Google Shape;274;p26"/>
              <p:cNvCxnSpPr>
                <a:endCxn id="272" idx="3"/>
              </p:cNvCxnSpPr>
              <p:nvPr/>
            </p:nvCxnSpPr>
            <p:spPr>
              <a:xfrm flipH="1" rot="10800000">
                <a:off x="10795232" y="577941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75" name="Google Shape;275;p26"/>
              <p:cNvCxnSpPr/>
              <p:nvPr/>
            </p:nvCxnSpPr>
            <p:spPr>
              <a:xfrm rot="10800000">
                <a:off x="11487229" y="5779337"/>
                <a:ext cx="238200" cy="130800"/>
              </a:xfrm>
              <a:prstGeom prst="straightConnector1">
                <a:avLst/>
              </a:prstGeom>
              <a:noFill/>
              <a:ln cap="flat" cmpd="sng" w="12700">
                <a:solidFill>
                  <a:srgbClr val="BFBFBF"/>
                </a:solidFill>
                <a:prstDash val="solid"/>
                <a:miter lim="800000"/>
                <a:headEnd len="sm" w="sm" type="none"/>
                <a:tailEnd len="sm" w="sm" type="none"/>
              </a:ln>
            </p:spPr>
          </p:cxnSp>
        </p:grpSp>
        <p:grpSp>
          <p:nvGrpSpPr>
            <p:cNvPr id="276" name="Google Shape;276;p26"/>
            <p:cNvGrpSpPr/>
            <p:nvPr/>
          </p:nvGrpSpPr>
          <p:grpSpPr>
            <a:xfrm>
              <a:off x="3003808" y="323004"/>
              <a:ext cx="930197" cy="5870565"/>
              <a:chOff x="10795232" y="323004"/>
              <a:chExt cx="930197" cy="5870565"/>
            </a:xfrm>
          </p:grpSpPr>
          <p:sp>
            <p:nvSpPr>
              <p:cNvPr id="277" name="Google Shape;277;p26"/>
              <p:cNvSpPr/>
              <p:nvPr/>
            </p:nvSpPr>
            <p:spPr>
              <a:xfrm>
                <a:off x="10942708" y="36651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78" name="Google Shape;278;p26"/>
              <p:cNvSpPr/>
              <p:nvPr/>
            </p:nvSpPr>
            <p:spPr>
              <a:xfrm>
                <a:off x="10795321" y="32300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79" name="Google Shape;279;p26"/>
              <p:cNvCxnSpPr>
                <a:endCxn id="277" idx="3"/>
              </p:cNvCxnSpPr>
              <p:nvPr/>
            </p:nvCxnSpPr>
            <p:spPr>
              <a:xfrm flipH="1" rot="10800000">
                <a:off x="10795232" y="112805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80" name="Google Shape;280;p26"/>
              <p:cNvCxnSpPr/>
              <p:nvPr/>
            </p:nvCxnSpPr>
            <p:spPr>
              <a:xfrm rot="10800000">
                <a:off x="11487229" y="112797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81" name="Google Shape;281;p26"/>
              <p:cNvSpPr/>
              <p:nvPr/>
            </p:nvSpPr>
            <p:spPr>
              <a:xfrm>
                <a:off x="10942708" y="191696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2" name="Google Shape;282;p26"/>
              <p:cNvSpPr/>
              <p:nvPr/>
            </p:nvSpPr>
            <p:spPr>
              <a:xfrm>
                <a:off x="10795321" y="187345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83" name="Google Shape;283;p26"/>
              <p:cNvCxnSpPr>
                <a:endCxn id="281" idx="3"/>
              </p:cNvCxnSpPr>
              <p:nvPr/>
            </p:nvCxnSpPr>
            <p:spPr>
              <a:xfrm flipH="1" rot="10800000">
                <a:off x="10795232" y="267850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84" name="Google Shape;284;p26"/>
              <p:cNvCxnSpPr/>
              <p:nvPr/>
            </p:nvCxnSpPr>
            <p:spPr>
              <a:xfrm rot="10800000">
                <a:off x="11487229" y="2678427"/>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85" name="Google Shape;285;p26"/>
              <p:cNvSpPr/>
              <p:nvPr/>
            </p:nvSpPr>
            <p:spPr>
              <a:xfrm>
                <a:off x="10942708" y="346742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6" name="Google Shape;286;p26"/>
              <p:cNvSpPr/>
              <p:nvPr/>
            </p:nvSpPr>
            <p:spPr>
              <a:xfrm>
                <a:off x="10795321" y="342391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87" name="Google Shape;287;p26"/>
              <p:cNvCxnSpPr>
                <a:endCxn id="285" idx="3"/>
              </p:cNvCxnSpPr>
              <p:nvPr/>
            </p:nvCxnSpPr>
            <p:spPr>
              <a:xfrm flipH="1" rot="10800000">
                <a:off x="10795232" y="422896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88" name="Google Shape;288;p26"/>
              <p:cNvCxnSpPr/>
              <p:nvPr/>
            </p:nvCxnSpPr>
            <p:spPr>
              <a:xfrm rot="10800000">
                <a:off x="11487229" y="422888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89" name="Google Shape;289;p26"/>
              <p:cNvSpPr/>
              <p:nvPr/>
            </p:nvSpPr>
            <p:spPr>
              <a:xfrm>
                <a:off x="10942708" y="501787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0" name="Google Shape;290;p26"/>
              <p:cNvSpPr/>
              <p:nvPr/>
            </p:nvSpPr>
            <p:spPr>
              <a:xfrm>
                <a:off x="10795321" y="497436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91" name="Google Shape;291;p26"/>
              <p:cNvCxnSpPr>
                <a:endCxn id="289" idx="3"/>
              </p:cNvCxnSpPr>
              <p:nvPr/>
            </p:nvCxnSpPr>
            <p:spPr>
              <a:xfrm flipH="1" rot="10800000">
                <a:off x="10795232" y="577941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92" name="Google Shape;292;p26"/>
              <p:cNvCxnSpPr/>
              <p:nvPr/>
            </p:nvCxnSpPr>
            <p:spPr>
              <a:xfrm rot="10800000">
                <a:off x="11487229" y="5779337"/>
                <a:ext cx="238200" cy="130800"/>
              </a:xfrm>
              <a:prstGeom prst="straightConnector1">
                <a:avLst/>
              </a:prstGeom>
              <a:noFill/>
              <a:ln cap="flat" cmpd="sng" w="12700">
                <a:solidFill>
                  <a:srgbClr val="BFBFBF"/>
                </a:solidFill>
                <a:prstDash val="solid"/>
                <a:miter lim="800000"/>
                <a:headEnd len="sm" w="sm" type="none"/>
                <a:tailEnd len="sm" w="sm" type="none"/>
              </a:ln>
            </p:spPr>
          </p:cxnSp>
        </p:grpSp>
        <p:grpSp>
          <p:nvGrpSpPr>
            <p:cNvPr id="293" name="Google Shape;293;p26"/>
            <p:cNvGrpSpPr/>
            <p:nvPr/>
          </p:nvGrpSpPr>
          <p:grpSpPr>
            <a:xfrm>
              <a:off x="1689395" y="323004"/>
              <a:ext cx="930197" cy="5870565"/>
              <a:chOff x="10795232" y="323004"/>
              <a:chExt cx="930197" cy="5870565"/>
            </a:xfrm>
          </p:grpSpPr>
          <p:sp>
            <p:nvSpPr>
              <p:cNvPr id="294" name="Google Shape;294;p26"/>
              <p:cNvSpPr/>
              <p:nvPr/>
            </p:nvSpPr>
            <p:spPr>
              <a:xfrm>
                <a:off x="10942708" y="36651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5" name="Google Shape;295;p26"/>
              <p:cNvSpPr/>
              <p:nvPr/>
            </p:nvSpPr>
            <p:spPr>
              <a:xfrm>
                <a:off x="10795321" y="32300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96" name="Google Shape;296;p26"/>
              <p:cNvCxnSpPr>
                <a:endCxn id="294" idx="3"/>
              </p:cNvCxnSpPr>
              <p:nvPr/>
            </p:nvCxnSpPr>
            <p:spPr>
              <a:xfrm flipH="1" rot="10800000">
                <a:off x="10795232" y="112805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297" name="Google Shape;297;p26"/>
              <p:cNvCxnSpPr/>
              <p:nvPr/>
            </p:nvCxnSpPr>
            <p:spPr>
              <a:xfrm rot="10800000">
                <a:off x="11487229" y="112797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298" name="Google Shape;298;p26"/>
              <p:cNvSpPr/>
              <p:nvPr/>
            </p:nvSpPr>
            <p:spPr>
              <a:xfrm>
                <a:off x="10942708" y="191696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9" name="Google Shape;299;p26"/>
              <p:cNvSpPr/>
              <p:nvPr/>
            </p:nvSpPr>
            <p:spPr>
              <a:xfrm>
                <a:off x="10795321" y="187345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300" name="Google Shape;300;p26"/>
              <p:cNvCxnSpPr>
                <a:endCxn id="298" idx="3"/>
              </p:cNvCxnSpPr>
              <p:nvPr/>
            </p:nvCxnSpPr>
            <p:spPr>
              <a:xfrm flipH="1" rot="10800000">
                <a:off x="10795232" y="267850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301" name="Google Shape;301;p26"/>
              <p:cNvCxnSpPr/>
              <p:nvPr/>
            </p:nvCxnSpPr>
            <p:spPr>
              <a:xfrm rot="10800000">
                <a:off x="11487229" y="2678427"/>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302" name="Google Shape;302;p26"/>
              <p:cNvSpPr/>
              <p:nvPr/>
            </p:nvSpPr>
            <p:spPr>
              <a:xfrm>
                <a:off x="10942708" y="346742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03" name="Google Shape;303;p26"/>
              <p:cNvSpPr/>
              <p:nvPr/>
            </p:nvSpPr>
            <p:spPr>
              <a:xfrm>
                <a:off x="10795321" y="342391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304" name="Google Shape;304;p26"/>
              <p:cNvCxnSpPr>
                <a:endCxn id="302" idx="3"/>
              </p:cNvCxnSpPr>
              <p:nvPr/>
            </p:nvCxnSpPr>
            <p:spPr>
              <a:xfrm flipH="1" rot="10800000">
                <a:off x="10795232" y="422896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305" name="Google Shape;305;p26"/>
              <p:cNvCxnSpPr/>
              <p:nvPr/>
            </p:nvCxnSpPr>
            <p:spPr>
              <a:xfrm rot="10800000">
                <a:off x="11487229" y="422888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306" name="Google Shape;306;p26"/>
              <p:cNvSpPr/>
              <p:nvPr/>
            </p:nvSpPr>
            <p:spPr>
              <a:xfrm>
                <a:off x="10942708" y="501787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07" name="Google Shape;307;p26"/>
              <p:cNvSpPr/>
              <p:nvPr/>
            </p:nvSpPr>
            <p:spPr>
              <a:xfrm>
                <a:off x="10795321" y="497436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308" name="Google Shape;308;p26"/>
              <p:cNvCxnSpPr>
                <a:endCxn id="306" idx="3"/>
              </p:cNvCxnSpPr>
              <p:nvPr/>
            </p:nvCxnSpPr>
            <p:spPr>
              <a:xfrm flipH="1" rot="10800000">
                <a:off x="10795232" y="577941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309" name="Google Shape;309;p26"/>
              <p:cNvCxnSpPr/>
              <p:nvPr/>
            </p:nvCxnSpPr>
            <p:spPr>
              <a:xfrm rot="10800000">
                <a:off x="11487229" y="5779337"/>
                <a:ext cx="238200" cy="130800"/>
              </a:xfrm>
              <a:prstGeom prst="straightConnector1">
                <a:avLst/>
              </a:prstGeom>
              <a:noFill/>
              <a:ln cap="flat" cmpd="sng" w="12700">
                <a:solidFill>
                  <a:srgbClr val="BFBFBF"/>
                </a:solidFill>
                <a:prstDash val="solid"/>
                <a:miter lim="800000"/>
                <a:headEnd len="sm" w="sm" type="none"/>
                <a:tailEnd len="sm" w="sm" type="none"/>
              </a:ln>
            </p:spPr>
          </p:cxnSp>
        </p:grpSp>
        <p:grpSp>
          <p:nvGrpSpPr>
            <p:cNvPr id="310" name="Google Shape;310;p26"/>
            <p:cNvGrpSpPr/>
            <p:nvPr/>
          </p:nvGrpSpPr>
          <p:grpSpPr>
            <a:xfrm>
              <a:off x="374982" y="323004"/>
              <a:ext cx="930197" cy="5870565"/>
              <a:chOff x="10795232" y="323004"/>
              <a:chExt cx="930197" cy="5870565"/>
            </a:xfrm>
          </p:grpSpPr>
          <p:sp>
            <p:nvSpPr>
              <p:cNvPr id="311" name="Google Shape;311;p26"/>
              <p:cNvSpPr/>
              <p:nvPr/>
            </p:nvSpPr>
            <p:spPr>
              <a:xfrm>
                <a:off x="10942708" y="36651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2" name="Google Shape;312;p26"/>
              <p:cNvSpPr/>
              <p:nvPr/>
            </p:nvSpPr>
            <p:spPr>
              <a:xfrm>
                <a:off x="10795321" y="32300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313" name="Google Shape;313;p26"/>
              <p:cNvCxnSpPr>
                <a:endCxn id="311" idx="3"/>
              </p:cNvCxnSpPr>
              <p:nvPr/>
            </p:nvCxnSpPr>
            <p:spPr>
              <a:xfrm flipH="1" rot="10800000">
                <a:off x="10795232" y="112805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314" name="Google Shape;314;p26"/>
              <p:cNvCxnSpPr/>
              <p:nvPr/>
            </p:nvCxnSpPr>
            <p:spPr>
              <a:xfrm rot="10800000">
                <a:off x="11487229" y="112797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315" name="Google Shape;315;p26"/>
              <p:cNvSpPr/>
              <p:nvPr/>
            </p:nvSpPr>
            <p:spPr>
              <a:xfrm>
                <a:off x="10942708" y="191696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6" name="Google Shape;316;p26"/>
              <p:cNvSpPr/>
              <p:nvPr/>
            </p:nvSpPr>
            <p:spPr>
              <a:xfrm>
                <a:off x="10795321" y="187345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317" name="Google Shape;317;p26"/>
              <p:cNvCxnSpPr>
                <a:endCxn id="315" idx="3"/>
              </p:cNvCxnSpPr>
              <p:nvPr/>
            </p:nvCxnSpPr>
            <p:spPr>
              <a:xfrm flipH="1" rot="10800000">
                <a:off x="10795232" y="267850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318" name="Google Shape;318;p26"/>
              <p:cNvCxnSpPr/>
              <p:nvPr/>
            </p:nvCxnSpPr>
            <p:spPr>
              <a:xfrm rot="10800000">
                <a:off x="11487229" y="2678427"/>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319" name="Google Shape;319;p26"/>
              <p:cNvSpPr/>
              <p:nvPr/>
            </p:nvSpPr>
            <p:spPr>
              <a:xfrm>
                <a:off x="10942708" y="3467423"/>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20" name="Google Shape;320;p26"/>
              <p:cNvSpPr/>
              <p:nvPr/>
            </p:nvSpPr>
            <p:spPr>
              <a:xfrm>
                <a:off x="10795321" y="3423914"/>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321" name="Google Shape;321;p26"/>
              <p:cNvCxnSpPr>
                <a:endCxn id="319" idx="3"/>
              </p:cNvCxnSpPr>
              <p:nvPr/>
            </p:nvCxnSpPr>
            <p:spPr>
              <a:xfrm flipH="1" rot="10800000">
                <a:off x="10795232" y="4228963"/>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322" name="Google Shape;322;p26"/>
              <p:cNvCxnSpPr/>
              <p:nvPr/>
            </p:nvCxnSpPr>
            <p:spPr>
              <a:xfrm rot="10800000">
                <a:off x="11487229" y="4228882"/>
                <a:ext cx="238200" cy="130800"/>
              </a:xfrm>
              <a:prstGeom prst="straightConnector1">
                <a:avLst/>
              </a:prstGeom>
              <a:noFill/>
              <a:ln cap="flat" cmpd="sng" w="12700">
                <a:solidFill>
                  <a:srgbClr val="BFBFBF"/>
                </a:solidFill>
                <a:prstDash val="solid"/>
                <a:miter lim="800000"/>
                <a:headEnd len="sm" w="sm" type="none"/>
                <a:tailEnd len="sm" w="sm" type="none"/>
              </a:ln>
            </p:spPr>
          </p:cxnSp>
          <p:sp>
            <p:nvSpPr>
              <p:cNvPr id="323" name="Google Shape;323;p26"/>
              <p:cNvSpPr/>
              <p:nvPr/>
            </p:nvSpPr>
            <p:spPr>
              <a:xfrm>
                <a:off x="10942708" y="5017878"/>
                <a:ext cx="619500" cy="892200"/>
              </a:xfrm>
              <a:prstGeom prst="ellipse">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24" name="Google Shape;324;p26"/>
              <p:cNvSpPr/>
              <p:nvPr/>
            </p:nvSpPr>
            <p:spPr>
              <a:xfrm>
                <a:off x="10795321" y="4974369"/>
                <a:ext cx="914400" cy="1219200"/>
              </a:xfrm>
              <a:prstGeom prst="rect">
                <a:avLst/>
              </a:prstGeom>
              <a:no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325" name="Google Shape;325;p26"/>
              <p:cNvCxnSpPr>
                <a:endCxn id="323" idx="3"/>
              </p:cNvCxnSpPr>
              <p:nvPr/>
            </p:nvCxnSpPr>
            <p:spPr>
              <a:xfrm flipH="1" rot="10800000">
                <a:off x="10795232" y="5779418"/>
                <a:ext cx="238200" cy="130800"/>
              </a:xfrm>
              <a:prstGeom prst="straightConnector1">
                <a:avLst/>
              </a:prstGeom>
              <a:noFill/>
              <a:ln cap="flat" cmpd="sng" w="12700">
                <a:solidFill>
                  <a:srgbClr val="BFBFBF"/>
                </a:solidFill>
                <a:prstDash val="solid"/>
                <a:miter lim="800000"/>
                <a:headEnd len="sm" w="sm" type="none"/>
                <a:tailEnd len="sm" w="sm" type="none"/>
              </a:ln>
            </p:spPr>
          </p:cxnSp>
          <p:cxnSp>
            <p:nvCxnSpPr>
              <p:cNvPr id="326" name="Google Shape;326;p26"/>
              <p:cNvCxnSpPr/>
              <p:nvPr/>
            </p:nvCxnSpPr>
            <p:spPr>
              <a:xfrm rot="10800000">
                <a:off x="11487229" y="5779337"/>
                <a:ext cx="238200" cy="130800"/>
              </a:xfrm>
              <a:prstGeom prst="straightConnector1">
                <a:avLst/>
              </a:prstGeom>
              <a:noFill/>
              <a:ln cap="flat" cmpd="sng" w="12700">
                <a:solidFill>
                  <a:srgbClr val="BFBFBF"/>
                </a:solidFill>
                <a:prstDash val="solid"/>
                <a:miter lim="800000"/>
                <a:headEnd len="sm" w="sm" type="none"/>
                <a:tailEnd len="sm" w="sm" type="none"/>
              </a:ln>
            </p:spPr>
          </p:cxnSp>
        </p:grpSp>
      </p:grpSp>
    </p:spTree>
  </p:cSld>
  <p:clrMapOvr>
    <a:masterClrMapping/>
  </p:clrMapOvr>
  <mc:AlternateContent>
    <mc:Choice Requires="p14">
      <p:transition p14:dur="250">
        <p:fade/>
      </p:transition>
    </mc:Choice>
    <mc:Fallback>
      <p:transition>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s">
  <p:cSld name="Stats">
    <p:bg>
      <p:bgPr>
        <a:solidFill>
          <a:schemeClr val="lt1"/>
        </a:solidFill>
      </p:bgPr>
    </p:bg>
    <p:spTree>
      <p:nvGrpSpPr>
        <p:cNvPr id="327" name="Shape 327"/>
        <p:cNvGrpSpPr/>
        <p:nvPr/>
      </p:nvGrpSpPr>
      <p:grpSpPr>
        <a:xfrm>
          <a:off x="0" y="0"/>
          <a:ext cx="0" cy="0"/>
          <a:chOff x="0" y="0"/>
          <a:chExt cx="0" cy="0"/>
        </a:xfrm>
      </p:grpSpPr>
      <p:grpSp>
        <p:nvGrpSpPr>
          <p:cNvPr id="328" name="Google Shape;328;p27"/>
          <p:cNvGrpSpPr/>
          <p:nvPr/>
        </p:nvGrpSpPr>
        <p:grpSpPr>
          <a:xfrm>
            <a:off x="3220435" y="1476540"/>
            <a:ext cx="2703143" cy="2185549"/>
            <a:chOff x="4155654" y="2449165"/>
            <a:chExt cx="3604190" cy="2914066"/>
          </a:xfrm>
        </p:grpSpPr>
        <p:sp>
          <p:nvSpPr>
            <p:cNvPr id="329" name="Google Shape;329;p27"/>
            <p:cNvSpPr/>
            <p:nvPr/>
          </p:nvSpPr>
          <p:spPr>
            <a:xfrm flipH="1">
              <a:off x="4155654" y="2449165"/>
              <a:ext cx="92400" cy="2914066"/>
            </a:xfrm>
            <a:custGeom>
              <a:rect b="b" l="l" r="r" t="t"/>
              <a:pathLst>
                <a:path extrusionOk="0" h="6200140" w="120000">
                  <a:moveTo>
                    <a:pt x="0" y="0"/>
                  </a:moveTo>
                  <a:lnTo>
                    <a:pt x="0" y="6199905"/>
                  </a:lnTo>
                </a:path>
              </a:pathLst>
            </a:custGeom>
            <a:noFill/>
            <a:ln cap="flat" cmpd="sng" w="10450">
              <a:solidFill>
                <a:srgbClr val="F26A3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sp>
          <p:nvSpPr>
            <p:cNvPr id="330" name="Google Shape;330;p27"/>
            <p:cNvSpPr/>
            <p:nvPr/>
          </p:nvSpPr>
          <p:spPr>
            <a:xfrm flipH="1">
              <a:off x="7667444" y="2449165"/>
              <a:ext cx="92400" cy="2914066"/>
            </a:xfrm>
            <a:custGeom>
              <a:rect b="b" l="l" r="r" t="t"/>
              <a:pathLst>
                <a:path extrusionOk="0" h="6200140" w="120000">
                  <a:moveTo>
                    <a:pt x="0" y="0"/>
                  </a:moveTo>
                  <a:lnTo>
                    <a:pt x="0" y="6199905"/>
                  </a:lnTo>
                </a:path>
              </a:pathLst>
            </a:custGeom>
            <a:noFill/>
            <a:ln cap="flat" cmpd="sng" w="10450">
              <a:solidFill>
                <a:srgbClr val="F26A3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grpSp>
      <p:sp>
        <p:nvSpPr>
          <p:cNvPr id="331" name="Google Shape;331;p27"/>
          <p:cNvSpPr txBox="1"/>
          <p:nvPr>
            <p:ph idx="1" type="body"/>
          </p:nvPr>
        </p:nvSpPr>
        <p:spPr>
          <a:xfrm>
            <a:off x="3289952" y="1965374"/>
            <a:ext cx="2634000" cy="6306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800"/>
              </a:spcBef>
              <a:spcAft>
                <a:spcPts val="0"/>
              </a:spcAft>
              <a:buSzPts val="4100"/>
              <a:buNone/>
              <a:defRPr b="1" i="0" sz="4100">
                <a:solidFill>
                  <a:srgbClr val="0020A5"/>
                </a:solidFill>
                <a:latin typeface="Arial Black"/>
                <a:ea typeface="Arial Black"/>
                <a:cs typeface="Arial Black"/>
                <a:sym typeface="Arial Black"/>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332" name="Google Shape;332;p27"/>
          <p:cNvSpPr txBox="1"/>
          <p:nvPr>
            <p:ph idx="2" type="body"/>
          </p:nvPr>
        </p:nvSpPr>
        <p:spPr>
          <a:xfrm>
            <a:off x="3289915" y="2571750"/>
            <a:ext cx="2633700" cy="722400"/>
          </a:xfrm>
          <a:prstGeom prst="rect">
            <a:avLst/>
          </a:prstGeom>
          <a:noFill/>
          <a:ln>
            <a:noFill/>
          </a:ln>
        </p:spPr>
        <p:txBody>
          <a:bodyPr anchorCtr="0" anchor="t" bIns="34275" lIns="68575" spcFirstLastPara="1" rIns="68575" wrap="square" tIns="34275">
            <a:normAutofit/>
          </a:bodyPr>
          <a:lstStyle>
            <a:lvl1pPr indent="-228600" lvl="0" marL="457200" rtl="0" algn="ctr">
              <a:lnSpc>
                <a:spcPct val="100000"/>
              </a:lnSpc>
              <a:spcBef>
                <a:spcPts val="800"/>
              </a:spcBef>
              <a:spcAft>
                <a:spcPts val="0"/>
              </a:spcAft>
              <a:buSzPts val="1700"/>
              <a:buNone/>
              <a:defRPr b="1" i="0" sz="17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333" name="Google Shape;333;p27"/>
          <p:cNvSpPr txBox="1"/>
          <p:nvPr>
            <p:ph idx="3" type="body"/>
          </p:nvPr>
        </p:nvSpPr>
        <p:spPr>
          <a:xfrm>
            <a:off x="5929979" y="1965374"/>
            <a:ext cx="2634000" cy="6306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800"/>
              </a:spcBef>
              <a:spcAft>
                <a:spcPts val="0"/>
              </a:spcAft>
              <a:buSzPts val="4100"/>
              <a:buNone/>
              <a:defRPr b="1" i="0" sz="4100">
                <a:solidFill>
                  <a:srgbClr val="0020A5"/>
                </a:solidFill>
                <a:latin typeface="Arial Black"/>
                <a:ea typeface="Arial Black"/>
                <a:cs typeface="Arial Black"/>
                <a:sym typeface="Arial Black"/>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334" name="Google Shape;334;p27"/>
          <p:cNvSpPr txBox="1"/>
          <p:nvPr>
            <p:ph idx="4" type="body"/>
          </p:nvPr>
        </p:nvSpPr>
        <p:spPr>
          <a:xfrm>
            <a:off x="5929942" y="2571750"/>
            <a:ext cx="2633700" cy="722400"/>
          </a:xfrm>
          <a:prstGeom prst="rect">
            <a:avLst/>
          </a:prstGeom>
          <a:noFill/>
          <a:ln>
            <a:noFill/>
          </a:ln>
        </p:spPr>
        <p:txBody>
          <a:bodyPr anchorCtr="0" anchor="t" bIns="34275" lIns="68575" spcFirstLastPara="1" rIns="68575" wrap="square" tIns="34275">
            <a:normAutofit/>
          </a:bodyPr>
          <a:lstStyle>
            <a:lvl1pPr indent="-228600" lvl="0" marL="457200" rtl="0" algn="ctr">
              <a:lnSpc>
                <a:spcPct val="100000"/>
              </a:lnSpc>
              <a:spcBef>
                <a:spcPts val="800"/>
              </a:spcBef>
              <a:spcAft>
                <a:spcPts val="0"/>
              </a:spcAft>
              <a:buSzPts val="1700"/>
              <a:buNone/>
              <a:defRPr b="1" i="0" sz="17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335" name="Google Shape;335;p27"/>
          <p:cNvSpPr txBox="1"/>
          <p:nvPr>
            <p:ph idx="5" type="body"/>
          </p:nvPr>
        </p:nvSpPr>
        <p:spPr>
          <a:xfrm>
            <a:off x="655995" y="1965374"/>
            <a:ext cx="2634000" cy="6306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800"/>
              </a:spcBef>
              <a:spcAft>
                <a:spcPts val="0"/>
              </a:spcAft>
              <a:buSzPts val="4100"/>
              <a:buNone/>
              <a:defRPr b="1" i="0" sz="4100">
                <a:solidFill>
                  <a:srgbClr val="0020A5"/>
                </a:solidFill>
                <a:latin typeface="Arial Black"/>
                <a:ea typeface="Arial Black"/>
                <a:cs typeface="Arial Black"/>
                <a:sym typeface="Arial Black"/>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336" name="Google Shape;336;p27"/>
          <p:cNvSpPr txBox="1"/>
          <p:nvPr>
            <p:ph idx="6" type="body"/>
          </p:nvPr>
        </p:nvSpPr>
        <p:spPr>
          <a:xfrm>
            <a:off x="655958" y="2571750"/>
            <a:ext cx="2633700" cy="722400"/>
          </a:xfrm>
          <a:prstGeom prst="rect">
            <a:avLst/>
          </a:prstGeom>
          <a:noFill/>
          <a:ln>
            <a:noFill/>
          </a:ln>
        </p:spPr>
        <p:txBody>
          <a:bodyPr anchorCtr="0" anchor="t" bIns="34275" lIns="68575" spcFirstLastPara="1" rIns="68575" wrap="square" tIns="34275">
            <a:normAutofit/>
          </a:bodyPr>
          <a:lstStyle>
            <a:lvl1pPr indent="-228600" lvl="0" marL="457200" rtl="0" algn="ctr">
              <a:lnSpc>
                <a:spcPct val="100000"/>
              </a:lnSpc>
              <a:spcBef>
                <a:spcPts val="800"/>
              </a:spcBef>
              <a:spcAft>
                <a:spcPts val="0"/>
              </a:spcAft>
              <a:buSzPts val="1700"/>
              <a:buNone/>
              <a:defRPr b="1" i="0" sz="1700">
                <a:latin typeface="Arial"/>
                <a:ea typeface="Arial"/>
                <a:cs typeface="Arial"/>
                <a:sym typeface="Arial"/>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337" name="Google Shape;337;p27"/>
          <p:cNvSpPr txBox="1"/>
          <p:nvPr>
            <p:ph type="title"/>
          </p:nvPr>
        </p:nvSpPr>
        <p:spPr>
          <a:xfrm>
            <a:off x="285750" y="0"/>
            <a:ext cx="8572200" cy="632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11FA3"/>
              </a:buClr>
              <a:buSzPts val="2400"/>
              <a:buFont typeface="Arial"/>
              <a:buNone/>
              <a:defRPr sz="2400">
                <a:solidFill>
                  <a:srgbClr val="011FA3"/>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UF Research" showMasterSp="0">
  <p:cSld name="Thank you - UF Research">
    <p:bg>
      <p:bgPr>
        <a:solidFill>
          <a:schemeClr val="dk1"/>
        </a:solidFill>
      </p:bgPr>
    </p:bg>
    <p:spTree>
      <p:nvGrpSpPr>
        <p:cNvPr id="338" name="Shape 338"/>
        <p:cNvGrpSpPr/>
        <p:nvPr/>
      </p:nvGrpSpPr>
      <p:grpSpPr>
        <a:xfrm>
          <a:off x="0" y="0"/>
          <a:ext cx="0" cy="0"/>
          <a:chOff x="0" y="0"/>
          <a:chExt cx="0" cy="0"/>
        </a:xfrm>
      </p:grpSpPr>
      <p:pic>
        <p:nvPicPr>
          <p:cNvPr descr="A picture containing outdoor, blue, day&#10;&#10;Description automatically generated" id="339" name="Google Shape;339;p28"/>
          <p:cNvPicPr preferRelativeResize="0"/>
          <p:nvPr/>
        </p:nvPicPr>
        <p:blipFill rotWithShape="1">
          <a:blip r:embed="rId2">
            <a:alphaModFix/>
          </a:blip>
          <a:srcRect b="0" l="0" r="0" t="0"/>
          <a:stretch/>
        </p:blipFill>
        <p:spPr>
          <a:xfrm>
            <a:off x="-33575" y="-18574"/>
            <a:ext cx="9211152" cy="5180647"/>
          </a:xfrm>
          <a:prstGeom prst="rect">
            <a:avLst/>
          </a:prstGeom>
          <a:noFill/>
          <a:ln>
            <a:noFill/>
          </a:ln>
        </p:spPr>
      </p:pic>
      <p:pic>
        <p:nvPicPr>
          <p:cNvPr id="340" name="Google Shape;340;p28"/>
          <p:cNvPicPr preferRelativeResize="0"/>
          <p:nvPr/>
        </p:nvPicPr>
        <p:blipFill rotWithShape="1">
          <a:blip r:embed="rId3">
            <a:alphaModFix/>
          </a:blip>
          <a:srcRect b="0" l="-16666" r="-16666" t="0"/>
          <a:stretch/>
        </p:blipFill>
        <p:spPr>
          <a:xfrm>
            <a:off x="1964641" y="2094604"/>
            <a:ext cx="5214719" cy="954293"/>
          </a:xfrm>
          <a:prstGeom prst="rect">
            <a:avLst/>
          </a:prstGeom>
          <a:noFill/>
          <a:ln>
            <a:noFill/>
          </a:ln>
        </p:spPr>
      </p:pic>
    </p:spTree>
  </p:cSld>
  <p:clrMapOvr>
    <a:masterClrMapping/>
  </p:clrMapOvr>
  <mc:AlternateContent>
    <mc:Choice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3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ncbi.nlm.nih.gov/pmc/articles/PMC5721518" TargetMode="External"/><Relationship Id="rId4" Type="http://schemas.openxmlformats.org/officeDocument/2006/relationships/hyperlink" Target="https://www.ncbi.nlm.nih.gov/pmc/articles/PMC4540339" TargetMode="External"/><Relationship Id="rId5" Type="http://schemas.openxmlformats.org/officeDocument/2006/relationships/hyperlink" Target="https://doi.org/10.1007/978-3-642-16712-6_83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jpg"/><Relationship Id="rId4" Type="http://schemas.openxmlformats.org/officeDocument/2006/relationships/image" Target="../media/image14.jpg"/><Relationship Id="rId5" Type="http://schemas.openxmlformats.org/officeDocument/2006/relationships/image" Target="../media/image33.png"/><Relationship Id="rId6" Type="http://schemas.openxmlformats.org/officeDocument/2006/relationships/image" Target="../media/image16.jpg"/><Relationship Id="rId7"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6.jpg"/><Relationship Id="rId4" Type="http://schemas.openxmlformats.org/officeDocument/2006/relationships/image" Target="../media/image14.jpg"/><Relationship Id="rId5" Type="http://schemas.openxmlformats.org/officeDocument/2006/relationships/image" Target="../media/image33.png"/><Relationship Id="rId6" Type="http://schemas.openxmlformats.org/officeDocument/2006/relationships/image" Target="../media/image16.jpg"/><Relationship Id="rId7" Type="http://schemas.openxmlformats.org/officeDocument/2006/relationships/image" Target="../media/image3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jpg"/><Relationship Id="rId4" Type="http://schemas.openxmlformats.org/officeDocument/2006/relationships/image" Target="../media/image2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uflorida.sharepoint.com/:v:/t/IML/EXMQEK_GL81AhklAtKp5mi0B-u8-hmG7F1XBJD8Y5tj-5w?e=eEmFRL&amp;nav=eyJyZWZlcnJhbEluZm8iOnsicmVmZXJyYWxBcHAiOiJTdHJlYW1XZWJBcHAiLCJyZWZlcnJhbFZpZXciOiJTaGFyZURpYWxvZyIsInJlZmVycmFsQXBwUGxhdGZvcm0iOiJXZWIiLCJyZWZlcnJhbE1vZGUiOiJ2aWV3In19"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4" name="Shape 344"/>
        <p:cNvGrpSpPr/>
        <p:nvPr/>
      </p:nvGrpSpPr>
      <p:grpSpPr>
        <a:xfrm>
          <a:off x="0" y="0"/>
          <a:ext cx="0" cy="0"/>
          <a:chOff x="0" y="0"/>
          <a:chExt cx="0" cy="0"/>
        </a:xfrm>
      </p:grpSpPr>
      <p:sp>
        <p:nvSpPr>
          <p:cNvPr id="345" name="Google Shape;345;p29"/>
          <p:cNvSpPr txBox="1"/>
          <p:nvPr>
            <p:ph idx="1" type="body"/>
          </p:nvPr>
        </p:nvSpPr>
        <p:spPr>
          <a:xfrm>
            <a:off x="267902" y="2186509"/>
            <a:ext cx="8608200" cy="5580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lang="en" sz="2000">
                <a:solidFill>
                  <a:srgbClr val="FFFFFF"/>
                </a:solidFill>
                <a:latin typeface="Georgia"/>
                <a:ea typeface="Georgia"/>
                <a:cs typeface="Georgia"/>
                <a:sym typeface="Georgia"/>
              </a:rPr>
              <a:t>By </a:t>
            </a:r>
            <a:r>
              <a:rPr b="1" lang="en" sz="2000">
                <a:solidFill>
                  <a:srgbClr val="FFFFFF"/>
                </a:solidFill>
                <a:latin typeface="Georgia"/>
                <a:ea typeface="Georgia"/>
                <a:cs typeface="Georgia"/>
                <a:sym typeface="Georgia"/>
              </a:rPr>
              <a:t>Abygale Cochrane </a:t>
            </a:r>
            <a:r>
              <a:rPr lang="en" sz="2000">
                <a:solidFill>
                  <a:srgbClr val="FFFFFF"/>
                </a:solidFill>
                <a:latin typeface="Georgia"/>
                <a:ea typeface="Georgia"/>
                <a:cs typeface="Georgia"/>
                <a:sym typeface="Georgia"/>
              </a:rPr>
              <a:t>and </a:t>
            </a:r>
            <a:r>
              <a:rPr b="1" lang="en" sz="2000">
                <a:solidFill>
                  <a:srgbClr val="FFFFFF"/>
                </a:solidFill>
                <a:latin typeface="Georgia"/>
                <a:ea typeface="Georgia"/>
                <a:cs typeface="Georgia"/>
                <a:sym typeface="Georgia"/>
              </a:rPr>
              <a:t>Erica Hengartner</a:t>
            </a:r>
            <a:endParaRPr b="1" sz="2000">
              <a:solidFill>
                <a:srgbClr val="FFFFFF"/>
              </a:solidFill>
              <a:latin typeface="Georgia"/>
              <a:ea typeface="Georgia"/>
              <a:cs typeface="Georgia"/>
              <a:sym typeface="Georgia"/>
            </a:endParaRPr>
          </a:p>
          <a:p>
            <a:pPr indent="0" lvl="0" marL="0" rtl="0" algn="ctr">
              <a:lnSpc>
                <a:spcPct val="100000"/>
              </a:lnSpc>
              <a:spcBef>
                <a:spcPts val="0"/>
              </a:spcBef>
              <a:spcAft>
                <a:spcPts val="0"/>
              </a:spcAft>
              <a:buSzPts val="1500"/>
              <a:buNone/>
            </a:pPr>
            <a:r>
              <a:t/>
            </a:r>
            <a:endParaRPr sz="2000">
              <a:solidFill>
                <a:srgbClr val="FFFFFF"/>
              </a:solidFill>
            </a:endParaRPr>
          </a:p>
        </p:txBody>
      </p:sp>
      <p:sp>
        <p:nvSpPr>
          <p:cNvPr id="346" name="Google Shape;346;p29"/>
          <p:cNvSpPr txBox="1"/>
          <p:nvPr>
            <p:ph type="ctrTitle"/>
          </p:nvPr>
        </p:nvSpPr>
        <p:spPr>
          <a:xfrm>
            <a:off x="-31350" y="-110625"/>
            <a:ext cx="9206700" cy="20526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b="1" lang="en" sz="3100">
                <a:solidFill>
                  <a:schemeClr val="accent6"/>
                </a:solidFill>
                <a:latin typeface="Georgia"/>
                <a:ea typeface="Georgia"/>
                <a:cs typeface="Georgia"/>
                <a:sym typeface="Georgia"/>
              </a:rPr>
              <a:t>Uncovering the Electro-mechano-physiological</a:t>
            </a:r>
            <a:r>
              <a:rPr lang="en" sz="3100">
                <a:solidFill>
                  <a:schemeClr val="accent6"/>
                </a:solidFill>
                <a:latin typeface="Georgia"/>
                <a:ea typeface="Georgia"/>
                <a:cs typeface="Georgia"/>
                <a:sym typeface="Georgia"/>
              </a:rPr>
              <a:t> </a:t>
            </a:r>
            <a:r>
              <a:rPr b="1" lang="en" sz="3100">
                <a:solidFill>
                  <a:schemeClr val="accent6"/>
                </a:solidFill>
                <a:latin typeface="Georgia"/>
                <a:ea typeface="Georgia"/>
                <a:cs typeface="Georgia"/>
                <a:sym typeface="Georgia"/>
              </a:rPr>
              <a:t>Rules of Life</a:t>
            </a:r>
            <a:r>
              <a:rPr lang="en" sz="3100">
                <a:solidFill>
                  <a:schemeClr val="accent6"/>
                </a:solidFill>
                <a:latin typeface="Georgia"/>
                <a:ea typeface="Georgia"/>
                <a:cs typeface="Georgia"/>
                <a:sym typeface="Georgia"/>
              </a:rPr>
              <a:t>​​</a:t>
            </a:r>
            <a:endParaRPr sz="5800">
              <a:solidFill>
                <a:schemeClr val="accent6"/>
              </a:solidFill>
            </a:endParaRPr>
          </a:p>
        </p:txBody>
      </p:sp>
      <p:sp>
        <p:nvSpPr>
          <p:cNvPr id="347" name="Google Shape;347;p29"/>
          <p:cNvSpPr txBox="1"/>
          <p:nvPr/>
        </p:nvSpPr>
        <p:spPr>
          <a:xfrm>
            <a:off x="1764650" y="2989025"/>
            <a:ext cx="61596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Georgia"/>
                <a:ea typeface="Georgia"/>
                <a:cs typeface="Georgia"/>
                <a:sym typeface="Georgia"/>
              </a:rPr>
              <a:t>Advisor: </a:t>
            </a:r>
            <a:r>
              <a:rPr b="1" lang="en" sz="1600">
                <a:solidFill>
                  <a:schemeClr val="lt1"/>
                </a:solidFill>
                <a:latin typeface="Georgia"/>
                <a:ea typeface="Georgia"/>
                <a:cs typeface="Georgia"/>
                <a:sym typeface="Georgia"/>
              </a:rPr>
              <a:t>Xin Tang, Ph.D.</a:t>
            </a:r>
            <a:r>
              <a:rPr lang="en" sz="1600">
                <a:solidFill>
                  <a:schemeClr val="lt1"/>
                </a:solidFill>
                <a:latin typeface="Georgia"/>
                <a:ea typeface="Georgia"/>
                <a:cs typeface="Georgia"/>
                <a:sym typeface="Georgia"/>
              </a:rPr>
              <a:t> (xin.tang@ufl.edu)</a:t>
            </a:r>
            <a:endParaRPr sz="1600">
              <a:solidFill>
                <a:schemeClr val="lt1"/>
              </a:solidFill>
              <a:latin typeface="Georgia"/>
              <a:ea typeface="Georgia"/>
              <a:cs typeface="Georgia"/>
              <a:sym typeface="Georgia"/>
            </a:endParaRPr>
          </a:p>
          <a:p>
            <a:pPr indent="0" lvl="0" marL="0" rtl="0" algn="l">
              <a:spcBef>
                <a:spcPts val="0"/>
              </a:spcBef>
              <a:spcAft>
                <a:spcPts val="0"/>
              </a:spcAft>
              <a:buNone/>
            </a:pPr>
            <a:r>
              <a:rPr lang="en" sz="1600">
                <a:solidFill>
                  <a:schemeClr val="lt1"/>
                </a:solidFill>
                <a:latin typeface="Georgia"/>
                <a:ea typeface="Georgia"/>
                <a:cs typeface="Georgia"/>
                <a:sym typeface="Georgia"/>
              </a:rPr>
              <a:t>Integrative Mechanobiology &amp; Biophysics Laboratory (IMBL)</a:t>
            </a:r>
            <a:endParaRPr sz="1600">
              <a:solidFill>
                <a:schemeClr val="lt1"/>
              </a:solidFill>
              <a:latin typeface="Georgia"/>
              <a:ea typeface="Georgia"/>
              <a:cs typeface="Georgia"/>
              <a:sym typeface="Georgia"/>
            </a:endParaRPr>
          </a:p>
          <a:p>
            <a:pPr indent="0" lvl="0" marL="0" rtl="0" algn="l">
              <a:spcBef>
                <a:spcPts val="0"/>
              </a:spcBef>
              <a:spcAft>
                <a:spcPts val="0"/>
              </a:spcAft>
              <a:buNone/>
            </a:pPr>
            <a:r>
              <a:rPr lang="en" sz="1600">
                <a:solidFill>
                  <a:schemeClr val="lt1"/>
                </a:solidFill>
                <a:latin typeface="Georgia"/>
                <a:ea typeface="Georgia"/>
                <a:cs typeface="Georgia"/>
                <a:sym typeface="Georgia"/>
              </a:rPr>
              <a:t>Department of Mechanical &amp; Aerospace Engineering</a:t>
            </a:r>
            <a:endParaRPr sz="1600">
              <a:solidFill>
                <a:schemeClr val="lt1"/>
              </a:solidFill>
              <a:latin typeface="Georgia"/>
              <a:ea typeface="Georgia"/>
              <a:cs typeface="Georgia"/>
              <a:sym typeface="Georgia"/>
            </a:endParaRPr>
          </a:p>
          <a:p>
            <a:pPr indent="0" lvl="0" marL="0" rtl="0" algn="l">
              <a:spcBef>
                <a:spcPts val="0"/>
              </a:spcBef>
              <a:spcAft>
                <a:spcPts val="0"/>
              </a:spcAft>
              <a:buNone/>
            </a:pPr>
            <a:r>
              <a:rPr lang="en" sz="1600">
                <a:solidFill>
                  <a:schemeClr val="lt1"/>
                </a:solidFill>
                <a:latin typeface="Georgia"/>
                <a:ea typeface="Georgia"/>
                <a:cs typeface="Georgia"/>
                <a:sym typeface="Georgia"/>
              </a:rPr>
              <a:t>J. Crayton Pruitt Family Department of Biomedical Engineering</a:t>
            </a:r>
            <a:endParaRPr sz="1600">
              <a:solidFill>
                <a:schemeClr val="lt1"/>
              </a:solidFill>
              <a:latin typeface="Georgia"/>
              <a:ea typeface="Georgia"/>
              <a:cs typeface="Georgia"/>
              <a:sym typeface="Georgia"/>
            </a:endParaRPr>
          </a:p>
        </p:txBody>
      </p:sp>
      <p:pic>
        <p:nvPicPr>
          <p:cNvPr id="348" name="Google Shape;348;p29"/>
          <p:cNvPicPr preferRelativeResize="0"/>
          <p:nvPr/>
        </p:nvPicPr>
        <p:blipFill>
          <a:blip r:embed="rId3">
            <a:alphaModFix/>
          </a:blip>
          <a:stretch>
            <a:fillRect/>
          </a:stretch>
        </p:blipFill>
        <p:spPr>
          <a:xfrm>
            <a:off x="7684075" y="100625"/>
            <a:ext cx="1370974" cy="732025"/>
          </a:xfrm>
          <a:prstGeom prst="rect">
            <a:avLst/>
          </a:prstGeom>
          <a:noFill/>
          <a:ln>
            <a:noFill/>
          </a:ln>
        </p:spPr>
      </p:pic>
      <p:pic>
        <p:nvPicPr>
          <p:cNvPr id="349" name="Google Shape;349;p29"/>
          <p:cNvPicPr preferRelativeResize="0"/>
          <p:nvPr/>
        </p:nvPicPr>
        <p:blipFill>
          <a:blip r:embed="rId4">
            <a:alphaModFix/>
          </a:blip>
          <a:stretch>
            <a:fillRect/>
          </a:stretch>
        </p:blipFill>
        <p:spPr>
          <a:xfrm>
            <a:off x="6973050" y="100625"/>
            <a:ext cx="732026" cy="732026"/>
          </a:xfrm>
          <a:prstGeom prst="rect">
            <a:avLst/>
          </a:prstGeom>
          <a:noFill/>
          <a:ln>
            <a:noFill/>
          </a:ln>
        </p:spPr>
      </p:pic>
    </p:spTree>
  </p:cSld>
  <p:clrMapOvr>
    <a:masterClrMapping/>
  </p:clrMapOvr>
  <mc:AlternateContent>
    <mc:Choice Requires="p14">
      <p:transition p14:dur="25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8"/>
          <p:cNvSpPr txBox="1"/>
          <p:nvPr>
            <p:ph type="title"/>
          </p:nvPr>
        </p:nvSpPr>
        <p:spPr>
          <a:xfrm>
            <a:off x="2216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Labview Interactive System </a:t>
            </a:r>
            <a:endParaRPr>
              <a:solidFill>
                <a:srgbClr val="1155CC"/>
              </a:solidFill>
              <a:latin typeface="Georgia"/>
              <a:ea typeface="Georgia"/>
              <a:cs typeface="Georgia"/>
              <a:sym typeface="Georgia"/>
            </a:endParaRPr>
          </a:p>
        </p:txBody>
      </p:sp>
      <p:sp>
        <p:nvSpPr>
          <p:cNvPr id="433" name="Google Shape;433;p38"/>
          <p:cNvSpPr txBox="1"/>
          <p:nvPr>
            <p:ph idx="1" type="body"/>
          </p:nvPr>
        </p:nvSpPr>
        <p:spPr>
          <a:xfrm>
            <a:off x="221600" y="1017725"/>
            <a:ext cx="4748100" cy="3933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a:latin typeface="Georgia"/>
                <a:ea typeface="Georgia"/>
                <a:cs typeface="Georgia"/>
                <a:sym typeface="Georgia"/>
              </a:rPr>
              <a:t>Why is it important?</a:t>
            </a:r>
            <a:endParaRPr>
              <a:latin typeface="Georgia"/>
              <a:ea typeface="Georgia"/>
              <a:cs typeface="Georgia"/>
              <a:sym typeface="Georgia"/>
            </a:endParaRPr>
          </a:p>
          <a:p>
            <a:pPr indent="-342900" lvl="0" marL="457200" rtl="0" algn="l">
              <a:lnSpc>
                <a:spcPct val="95000"/>
              </a:lnSpc>
              <a:spcBef>
                <a:spcPts val="1200"/>
              </a:spcBef>
              <a:spcAft>
                <a:spcPts val="0"/>
              </a:spcAft>
              <a:buSzPts val="1800"/>
              <a:buFont typeface="Georgia"/>
              <a:buChar char="●"/>
            </a:pPr>
            <a:r>
              <a:rPr lang="en">
                <a:latin typeface="Georgia"/>
                <a:ea typeface="Georgia"/>
                <a:cs typeface="Georgia"/>
                <a:sym typeface="Georgia"/>
              </a:rPr>
              <a:t>Customized automatic operation</a:t>
            </a:r>
            <a:endParaRPr>
              <a:latin typeface="Georgia"/>
              <a:ea typeface="Georgia"/>
              <a:cs typeface="Georgia"/>
              <a:sym typeface="Georgia"/>
            </a:endParaRPr>
          </a:p>
          <a:p>
            <a:pPr indent="-342900" lvl="0" marL="457200" rtl="0" algn="l">
              <a:lnSpc>
                <a:spcPct val="95000"/>
              </a:lnSpc>
              <a:spcBef>
                <a:spcPts val="0"/>
              </a:spcBef>
              <a:spcAft>
                <a:spcPts val="0"/>
              </a:spcAft>
              <a:buSzPts val="1800"/>
              <a:buFont typeface="Georgia"/>
              <a:buChar char="●"/>
            </a:pPr>
            <a:r>
              <a:rPr lang="en">
                <a:latin typeface="Georgia"/>
                <a:ea typeface="Georgia"/>
                <a:cs typeface="Georgia"/>
                <a:sym typeface="Georgia"/>
              </a:rPr>
              <a:t>Centralizes controls</a:t>
            </a:r>
            <a:endParaRPr>
              <a:latin typeface="Georgia"/>
              <a:ea typeface="Georgia"/>
              <a:cs typeface="Georgia"/>
              <a:sym typeface="Georgia"/>
            </a:endParaRPr>
          </a:p>
          <a:p>
            <a:pPr indent="-342900" lvl="0" marL="457200" rtl="0" algn="l">
              <a:lnSpc>
                <a:spcPct val="95000"/>
              </a:lnSpc>
              <a:spcBef>
                <a:spcPts val="0"/>
              </a:spcBef>
              <a:spcAft>
                <a:spcPts val="0"/>
              </a:spcAft>
              <a:buSzPts val="1800"/>
              <a:buFont typeface="Georgia"/>
              <a:buChar char="●"/>
            </a:pPr>
            <a:r>
              <a:rPr lang="en">
                <a:latin typeface="Georgia"/>
                <a:ea typeface="Georgia"/>
                <a:cs typeface="Georgia"/>
                <a:sym typeface="Georgia"/>
              </a:rPr>
              <a:t>Synchronization</a:t>
            </a:r>
            <a:endParaRPr>
              <a:latin typeface="Georgia"/>
              <a:ea typeface="Georgia"/>
              <a:cs typeface="Georgia"/>
              <a:sym typeface="Georgia"/>
            </a:endParaRPr>
          </a:p>
          <a:p>
            <a:pPr indent="-342900" lvl="0" marL="457200" rtl="0" algn="l">
              <a:lnSpc>
                <a:spcPct val="95000"/>
              </a:lnSpc>
              <a:spcBef>
                <a:spcPts val="0"/>
              </a:spcBef>
              <a:spcAft>
                <a:spcPts val="0"/>
              </a:spcAft>
              <a:buSzPts val="1800"/>
              <a:buFont typeface="Georgia"/>
              <a:buChar char="●"/>
            </a:pPr>
            <a:r>
              <a:rPr lang="en">
                <a:latin typeface="Georgia"/>
                <a:ea typeface="Georgia"/>
                <a:cs typeface="Georgia"/>
                <a:sym typeface="Georgia"/>
              </a:rPr>
              <a:t>Flexible signal creation/</a:t>
            </a:r>
            <a:r>
              <a:rPr lang="en">
                <a:latin typeface="Georgia"/>
                <a:ea typeface="Georgia"/>
                <a:cs typeface="Georgia"/>
                <a:sym typeface="Georgia"/>
              </a:rPr>
              <a:t>acquisition</a:t>
            </a:r>
            <a:endParaRPr>
              <a:latin typeface="Georgia"/>
              <a:ea typeface="Georgia"/>
              <a:cs typeface="Georgia"/>
              <a:sym typeface="Georgia"/>
            </a:endParaRPr>
          </a:p>
          <a:p>
            <a:pPr indent="0" lvl="0" marL="0" rtl="0" algn="l">
              <a:lnSpc>
                <a:spcPct val="95000"/>
              </a:lnSpc>
              <a:spcBef>
                <a:spcPts val="1200"/>
              </a:spcBef>
              <a:spcAft>
                <a:spcPts val="0"/>
              </a:spcAft>
              <a:buSzPts val="935"/>
              <a:buNone/>
            </a:pPr>
            <a:r>
              <a:t/>
            </a:r>
            <a:endParaRPr>
              <a:latin typeface="Georgia"/>
              <a:ea typeface="Georgia"/>
              <a:cs typeface="Georgia"/>
              <a:sym typeface="Georgia"/>
            </a:endParaRPr>
          </a:p>
          <a:p>
            <a:pPr indent="0" lvl="0" marL="0" rtl="0" algn="l">
              <a:lnSpc>
                <a:spcPct val="95000"/>
              </a:lnSpc>
              <a:spcBef>
                <a:spcPts val="1200"/>
              </a:spcBef>
              <a:spcAft>
                <a:spcPts val="0"/>
              </a:spcAft>
              <a:buSzPts val="935"/>
              <a:buNone/>
            </a:pPr>
            <a:r>
              <a:rPr lang="en">
                <a:latin typeface="Georgia"/>
                <a:ea typeface="Georgia"/>
                <a:cs typeface="Georgia"/>
                <a:sym typeface="Georgia"/>
              </a:rPr>
              <a:t>Waveform types: </a:t>
            </a:r>
            <a:endParaRPr>
              <a:latin typeface="Georgia"/>
              <a:ea typeface="Georgia"/>
              <a:cs typeface="Georgia"/>
              <a:sym typeface="Georgia"/>
            </a:endParaRPr>
          </a:p>
          <a:p>
            <a:pPr indent="-342900" lvl="0" marL="457200" rtl="0" algn="l">
              <a:lnSpc>
                <a:spcPct val="95000"/>
              </a:lnSpc>
              <a:spcBef>
                <a:spcPts val="1200"/>
              </a:spcBef>
              <a:spcAft>
                <a:spcPts val="0"/>
              </a:spcAft>
              <a:buSzPts val="1800"/>
              <a:buFont typeface="Georgia"/>
              <a:buChar char="●"/>
            </a:pPr>
            <a:r>
              <a:rPr lang="en">
                <a:latin typeface="Georgia"/>
                <a:ea typeface="Georgia"/>
                <a:cs typeface="Georgia"/>
                <a:sym typeface="Georgia"/>
              </a:rPr>
              <a:t>Square</a:t>
            </a:r>
            <a:endParaRPr>
              <a:latin typeface="Georgia"/>
              <a:ea typeface="Georgia"/>
              <a:cs typeface="Georgia"/>
              <a:sym typeface="Georgia"/>
            </a:endParaRPr>
          </a:p>
          <a:p>
            <a:pPr indent="-342900" lvl="0" marL="457200" rtl="0" algn="l">
              <a:lnSpc>
                <a:spcPct val="95000"/>
              </a:lnSpc>
              <a:spcBef>
                <a:spcPts val="0"/>
              </a:spcBef>
              <a:spcAft>
                <a:spcPts val="0"/>
              </a:spcAft>
              <a:buSzPts val="1800"/>
              <a:buFont typeface="Georgia"/>
              <a:buChar char="●"/>
            </a:pPr>
            <a:r>
              <a:rPr lang="en">
                <a:latin typeface="Georgia"/>
                <a:ea typeface="Georgia"/>
                <a:cs typeface="Georgia"/>
                <a:sym typeface="Georgia"/>
              </a:rPr>
              <a:t>Triangle</a:t>
            </a:r>
            <a:endParaRPr>
              <a:latin typeface="Georgia"/>
              <a:ea typeface="Georgia"/>
              <a:cs typeface="Georgia"/>
              <a:sym typeface="Georgia"/>
            </a:endParaRPr>
          </a:p>
          <a:p>
            <a:pPr indent="-342900" lvl="0" marL="457200" rtl="0" algn="l">
              <a:lnSpc>
                <a:spcPct val="95000"/>
              </a:lnSpc>
              <a:spcBef>
                <a:spcPts val="0"/>
              </a:spcBef>
              <a:spcAft>
                <a:spcPts val="0"/>
              </a:spcAft>
              <a:buSzPts val="1800"/>
              <a:buFont typeface="Georgia"/>
              <a:buChar char="●"/>
            </a:pPr>
            <a:r>
              <a:rPr lang="en">
                <a:latin typeface="Georgia"/>
                <a:ea typeface="Georgia"/>
                <a:cs typeface="Georgia"/>
                <a:sym typeface="Georgia"/>
              </a:rPr>
              <a:t>Arbitrary</a:t>
            </a:r>
            <a:endParaRPr>
              <a:latin typeface="Georgia"/>
              <a:ea typeface="Georgia"/>
              <a:cs typeface="Georgia"/>
              <a:sym typeface="Georgia"/>
            </a:endParaRPr>
          </a:p>
          <a:p>
            <a:pPr indent="-342900" lvl="0" marL="457200" rtl="0" algn="l">
              <a:lnSpc>
                <a:spcPct val="95000"/>
              </a:lnSpc>
              <a:spcBef>
                <a:spcPts val="0"/>
              </a:spcBef>
              <a:spcAft>
                <a:spcPts val="0"/>
              </a:spcAft>
              <a:buSzPts val="1800"/>
              <a:buFont typeface="Georgia"/>
              <a:buChar char="●"/>
            </a:pPr>
            <a:r>
              <a:rPr lang="en">
                <a:latin typeface="Georgia"/>
                <a:ea typeface="Georgia"/>
                <a:cs typeface="Georgia"/>
                <a:sym typeface="Georgia"/>
              </a:rPr>
              <a:t>Optopatch</a:t>
            </a:r>
            <a:endParaRPr>
              <a:latin typeface="Georgia"/>
              <a:ea typeface="Georgia"/>
              <a:cs typeface="Georgia"/>
              <a:sym typeface="Georgia"/>
            </a:endParaRPr>
          </a:p>
          <a:p>
            <a:pPr indent="-342900" lvl="0" marL="457200" rtl="0" algn="l">
              <a:lnSpc>
                <a:spcPct val="95000"/>
              </a:lnSpc>
              <a:spcBef>
                <a:spcPts val="0"/>
              </a:spcBef>
              <a:spcAft>
                <a:spcPts val="0"/>
              </a:spcAft>
              <a:buSzPts val="1800"/>
              <a:buFont typeface="Georgia"/>
              <a:buChar char="●"/>
            </a:pPr>
            <a:r>
              <a:rPr lang="en">
                <a:latin typeface="Georgia"/>
                <a:ea typeface="Georgia"/>
                <a:cs typeface="Georgia"/>
                <a:sym typeface="Georgia"/>
              </a:rPr>
              <a:t>Sinusoidal</a:t>
            </a:r>
            <a:endParaRPr>
              <a:latin typeface="Georgia"/>
              <a:ea typeface="Georgia"/>
              <a:cs typeface="Georgia"/>
              <a:sym typeface="Georgia"/>
            </a:endParaRPr>
          </a:p>
        </p:txBody>
      </p:sp>
      <p:pic>
        <p:nvPicPr>
          <p:cNvPr descr="Diagram&#10;&#10;Description automatically generated" id="434" name="Google Shape;434;p38"/>
          <p:cNvPicPr preferRelativeResize="0"/>
          <p:nvPr/>
        </p:nvPicPr>
        <p:blipFill>
          <a:blip r:embed="rId3">
            <a:alphaModFix/>
          </a:blip>
          <a:stretch>
            <a:fillRect/>
          </a:stretch>
        </p:blipFill>
        <p:spPr>
          <a:xfrm>
            <a:off x="4842250" y="168350"/>
            <a:ext cx="3882800" cy="4975150"/>
          </a:xfrm>
          <a:prstGeom prst="rect">
            <a:avLst/>
          </a:prstGeom>
          <a:noFill/>
          <a:ln>
            <a:noFill/>
          </a:ln>
        </p:spPr>
      </p:pic>
      <p:sp>
        <p:nvSpPr>
          <p:cNvPr id="435" name="Google Shape;435;p38"/>
          <p:cNvSpPr txBox="1"/>
          <p:nvPr/>
        </p:nvSpPr>
        <p:spPr>
          <a:xfrm>
            <a:off x="5067341" y="351533"/>
            <a:ext cx="4431000" cy="360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9"/>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Experimental Design </a:t>
            </a:r>
            <a:endParaRPr>
              <a:solidFill>
                <a:srgbClr val="1155CC"/>
              </a:solidFill>
              <a:latin typeface="Georgia"/>
              <a:ea typeface="Georgia"/>
              <a:cs typeface="Georgia"/>
              <a:sym typeface="Georgia"/>
            </a:endParaRPr>
          </a:p>
        </p:txBody>
      </p:sp>
      <p:pic>
        <p:nvPicPr>
          <p:cNvPr id="441" name="Google Shape;441;p39"/>
          <p:cNvPicPr preferRelativeResize="0"/>
          <p:nvPr/>
        </p:nvPicPr>
        <p:blipFill>
          <a:blip r:embed="rId3">
            <a:alphaModFix/>
          </a:blip>
          <a:stretch>
            <a:fillRect/>
          </a:stretch>
        </p:blipFill>
        <p:spPr>
          <a:xfrm>
            <a:off x="4199348" y="750927"/>
            <a:ext cx="4820950" cy="2209584"/>
          </a:xfrm>
          <a:prstGeom prst="rect">
            <a:avLst/>
          </a:prstGeom>
          <a:noFill/>
          <a:ln>
            <a:noFill/>
          </a:ln>
        </p:spPr>
      </p:pic>
      <p:pic>
        <p:nvPicPr>
          <p:cNvPr id="442" name="Google Shape;442;p39"/>
          <p:cNvPicPr preferRelativeResize="0"/>
          <p:nvPr/>
        </p:nvPicPr>
        <p:blipFill>
          <a:blip r:embed="rId4">
            <a:alphaModFix/>
          </a:blip>
          <a:stretch>
            <a:fillRect/>
          </a:stretch>
        </p:blipFill>
        <p:spPr>
          <a:xfrm>
            <a:off x="367424" y="701888"/>
            <a:ext cx="3442738" cy="2445737"/>
          </a:xfrm>
          <a:prstGeom prst="rect">
            <a:avLst/>
          </a:prstGeom>
          <a:noFill/>
          <a:ln>
            <a:noFill/>
          </a:ln>
        </p:spPr>
      </p:pic>
      <p:sp>
        <p:nvSpPr>
          <p:cNvPr id="443" name="Google Shape;443;p39"/>
          <p:cNvSpPr txBox="1"/>
          <p:nvPr/>
        </p:nvSpPr>
        <p:spPr>
          <a:xfrm>
            <a:off x="471788" y="3138725"/>
            <a:ext cx="3234000" cy="17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Information from computer interface sent out to DAQ Card, then communicating to respective hardware. This leads to final execution of red and blue light reaching the sample as well as membrane potential measurements by patch clamp</a:t>
            </a:r>
            <a:r>
              <a:rPr lang="en"/>
              <a:t>. </a:t>
            </a:r>
            <a:endParaRPr/>
          </a:p>
        </p:txBody>
      </p:sp>
      <p:sp>
        <p:nvSpPr>
          <p:cNvPr id="444" name="Google Shape;444;p39"/>
          <p:cNvSpPr txBox="1"/>
          <p:nvPr/>
        </p:nvSpPr>
        <p:spPr>
          <a:xfrm>
            <a:off x="4744773" y="2957525"/>
            <a:ext cx="3864300" cy="21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GCaMP5G: genetically encoded calcium indicator with blue excitation and green </a:t>
            </a:r>
            <a:r>
              <a:rPr lang="en">
                <a:latin typeface="Georgia"/>
                <a:ea typeface="Georgia"/>
                <a:cs typeface="Georgia"/>
                <a:sym typeface="Georgia"/>
              </a:rPr>
              <a:t>emission</a:t>
            </a:r>
            <a:r>
              <a:rPr lang="en">
                <a:latin typeface="Georgia"/>
                <a:ea typeface="Georgia"/>
                <a:cs typeface="Georgia"/>
                <a:sym typeface="Georgia"/>
              </a:rPr>
              <a:t> </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rPr lang="en">
                <a:latin typeface="Georgia"/>
                <a:ea typeface="Georgia"/>
                <a:cs typeface="Georgia"/>
                <a:sym typeface="Georgia"/>
              </a:rPr>
              <a:t>Can fluorescently visualize and collect data on calcium signaling in HCT-8 cells</a:t>
            </a:r>
            <a:endParaRPr>
              <a:latin typeface="Georgia"/>
              <a:ea typeface="Georgia"/>
              <a:cs typeface="Georgia"/>
              <a:sym typeface="Georgia"/>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0"/>
          <p:cNvSpPr txBox="1"/>
          <p:nvPr>
            <p:ph type="title"/>
          </p:nvPr>
        </p:nvSpPr>
        <p:spPr>
          <a:xfrm>
            <a:off x="311700" y="96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Microscopy Set-Ups: TIRF (</a:t>
            </a:r>
            <a:r>
              <a:rPr i="1" lang="en">
                <a:solidFill>
                  <a:srgbClr val="1155CC"/>
                </a:solidFill>
                <a:latin typeface="Georgia"/>
                <a:ea typeface="Georgia"/>
                <a:cs typeface="Georgia"/>
                <a:sym typeface="Georgia"/>
              </a:rPr>
              <a:t>in vitro </a:t>
            </a:r>
            <a:r>
              <a:rPr lang="en">
                <a:solidFill>
                  <a:srgbClr val="1155CC"/>
                </a:solidFill>
                <a:latin typeface="Georgia"/>
                <a:ea typeface="Georgia"/>
                <a:cs typeface="Georgia"/>
                <a:sym typeface="Georgia"/>
              </a:rPr>
              <a:t>and</a:t>
            </a:r>
            <a:r>
              <a:rPr i="1" lang="en">
                <a:solidFill>
                  <a:srgbClr val="1155CC"/>
                </a:solidFill>
                <a:latin typeface="Georgia"/>
                <a:ea typeface="Georgia"/>
                <a:cs typeface="Georgia"/>
                <a:sym typeface="Georgia"/>
              </a:rPr>
              <a:t> ex vivo</a:t>
            </a:r>
            <a:r>
              <a:rPr lang="en">
                <a:solidFill>
                  <a:srgbClr val="1155CC"/>
                </a:solidFill>
                <a:latin typeface="Georgia"/>
                <a:ea typeface="Georgia"/>
                <a:cs typeface="Georgia"/>
                <a:sym typeface="Georgia"/>
              </a:rPr>
              <a:t>)</a:t>
            </a:r>
            <a:endParaRPr>
              <a:solidFill>
                <a:srgbClr val="1155CC"/>
              </a:solidFill>
              <a:latin typeface="Georgia"/>
              <a:ea typeface="Georgia"/>
              <a:cs typeface="Georgia"/>
              <a:sym typeface="Georgia"/>
            </a:endParaRPr>
          </a:p>
        </p:txBody>
      </p:sp>
      <p:sp>
        <p:nvSpPr>
          <p:cNvPr id="450" name="Google Shape;450;p40"/>
          <p:cNvSpPr txBox="1"/>
          <p:nvPr/>
        </p:nvSpPr>
        <p:spPr>
          <a:xfrm>
            <a:off x="6144000" y="3801600"/>
            <a:ext cx="30000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Times New Roman"/>
                <a:ea typeface="Times New Roman"/>
                <a:cs typeface="Times New Roman"/>
                <a:sym typeface="Times New Roman"/>
              </a:rPr>
              <a:t>(Fish, 2018)​</a:t>
            </a:r>
            <a:endParaRPr sz="1700"/>
          </a:p>
        </p:txBody>
      </p:sp>
      <p:sp>
        <p:nvSpPr>
          <p:cNvPr id="451" name="Google Shape;451;p40"/>
          <p:cNvSpPr txBox="1"/>
          <p:nvPr/>
        </p:nvSpPr>
        <p:spPr>
          <a:xfrm>
            <a:off x="311700" y="669500"/>
            <a:ext cx="4260300" cy="40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Georgia"/>
                <a:ea typeface="Georgia"/>
                <a:cs typeface="Georgia"/>
                <a:sym typeface="Georgia"/>
              </a:rPr>
              <a:t>T</a:t>
            </a:r>
            <a:r>
              <a:rPr lang="en" sz="1800">
                <a:latin typeface="Georgia"/>
                <a:ea typeface="Georgia"/>
                <a:cs typeface="Georgia"/>
                <a:sym typeface="Georgia"/>
              </a:rPr>
              <a:t>otal </a:t>
            </a:r>
            <a:endParaRPr sz="1800">
              <a:latin typeface="Georgia"/>
              <a:ea typeface="Georgia"/>
              <a:cs typeface="Georgia"/>
              <a:sym typeface="Georgia"/>
            </a:endParaRPr>
          </a:p>
          <a:p>
            <a:pPr indent="0" lvl="0" marL="0" rtl="0" algn="l">
              <a:spcBef>
                <a:spcPts val="0"/>
              </a:spcBef>
              <a:spcAft>
                <a:spcPts val="0"/>
              </a:spcAft>
              <a:buNone/>
            </a:pPr>
            <a:r>
              <a:rPr b="1" lang="en" sz="1800">
                <a:latin typeface="Georgia"/>
                <a:ea typeface="Georgia"/>
                <a:cs typeface="Georgia"/>
                <a:sym typeface="Georgia"/>
              </a:rPr>
              <a:t> I</a:t>
            </a:r>
            <a:r>
              <a:rPr lang="en" sz="1800">
                <a:latin typeface="Georgia"/>
                <a:ea typeface="Georgia"/>
                <a:cs typeface="Georgia"/>
                <a:sym typeface="Georgia"/>
              </a:rPr>
              <a:t>nternal </a:t>
            </a:r>
            <a:endParaRPr sz="1800">
              <a:latin typeface="Georgia"/>
              <a:ea typeface="Georgia"/>
              <a:cs typeface="Georgia"/>
              <a:sym typeface="Georgia"/>
            </a:endParaRPr>
          </a:p>
          <a:p>
            <a:pPr indent="0" lvl="0" marL="0" rtl="0" algn="l">
              <a:spcBef>
                <a:spcPts val="0"/>
              </a:spcBef>
              <a:spcAft>
                <a:spcPts val="0"/>
              </a:spcAft>
              <a:buNone/>
            </a:pPr>
            <a:r>
              <a:rPr b="1" lang="en" sz="1800">
                <a:latin typeface="Georgia"/>
                <a:ea typeface="Georgia"/>
                <a:cs typeface="Georgia"/>
                <a:sym typeface="Georgia"/>
              </a:rPr>
              <a:t> R</a:t>
            </a:r>
            <a:r>
              <a:rPr lang="en" sz="1800">
                <a:latin typeface="Georgia"/>
                <a:ea typeface="Georgia"/>
                <a:cs typeface="Georgia"/>
                <a:sym typeface="Georgia"/>
              </a:rPr>
              <a:t>eflection </a:t>
            </a:r>
            <a:endParaRPr sz="1800">
              <a:latin typeface="Georgia"/>
              <a:ea typeface="Georgia"/>
              <a:cs typeface="Georgia"/>
              <a:sym typeface="Georgia"/>
            </a:endParaRPr>
          </a:p>
          <a:p>
            <a:pPr indent="0" lvl="0" marL="0" rtl="0" algn="l">
              <a:spcBef>
                <a:spcPts val="0"/>
              </a:spcBef>
              <a:spcAft>
                <a:spcPts val="0"/>
              </a:spcAft>
              <a:buNone/>
            </a:pPr>
            <a:r>
              <a:rPr b="1" lang="en" sz="1800">
                <a:latin typeface="Georgia"/>
                <a:ea typeface="Georgia"/>
                <a:cs typeface="Georgia"/>
                <a:sym typeface="Georgia"/>
              </a:rPr>
              <a:t> F</a:t>
            </a:r>
            <a:r>
              <a:rPr lang="en" sz="1800">
                <a:latin typeface="Georgia"/>
                <a:ea typeface="Georgia"/>
                <a:cs typeface="Georgia"/>
                <a:sym typeface="Georgia"/>
              </a:rPr>
              <a:t>luorescence </a:t>
            </a:r>
            <a:endParaRPr sz="1800">
              <a:latin typeface="Georgia"/>
              <a:ea typeface="Georgia"/>
              <a:cs typeface="Georgia"/>
              <a:sym typeface="Georgia"/>
            </a:endParaRPr>
          </a:p>
          <a:p>
            <a:pPr indent="0" lvl="0" marL="0" rtl="0" algn="l">
              <a:spcBef>
                <a:spcPts val="0"/>
              </a:spcBef>
              <a:spcAft>
                <a:spcPts val="0"/>
              </a:spcAft>
              <a:buNone/>
            </a:pPr>
            <a:r>
              <a:t/>
            </a:r>
            <a:endParaRPr sz="1800">
              <a:latin typeface="Georgia"/>
              <a:ea typeface="Georgia"/>
              <a:cs typeface="Georgia"/>
              <a:sym typeface="Georgia"/>
            </a:endParaRPr>
          </a:p>
          <a:p>
            <a:pPr indent="0" lvl="0" marL="0" rtl="0" algn="l">
              <a:spcBef>
                <a:spcPts val="0"/>
              </a:spcBef>
              <a:spcAft>
                <a:spcPts val="0"/>
              </a:spcAft>
              <a:buNone/>
            </a:pPr>
            <a:r>
              <a:rPr lang="en" sz="1800">
                <a:latin typeface="Georgia"/>
                <a:ea typeface="Georgia"/>
                <a:cs typeface="Georgia"/>
                <a:sym typeface="Georgia"/>
              </a:rPr>
              <a:t>The total internal reflection of light at the glass-liquid boundary creates an evanescent wave. These waves have a notoriously rapid exponential decay, allowing us to accurately image fluorescent molecules within direct vicinity without interference</a:t>
            </a:r>
            <a:endParaRPr sz="1800">
              <a:latin typeface="Georgia"/>
              <a:ea typeface="Georgia"/>
              <a:cs typeface="Georgia"/>
              <a:sym typeface="Georgia"/>
            </a:endParaRPr>
          </a:p>
          <a:p>
            <a:pPr indent="0" lvl="0" marL="0" rtl="0" algn="l">
              <a:spcBef>
                <a:spcPts val="0"/>
              </a:spcBef>
              <a:spcAft>
                <a:spcPts val="0"/>
              </a:spcAft>
              <a:buNone/>
            </a:pPr>
            <a:r>
              <a:t/>
            </a:r>
            <a:endParaRPr sz="1800">
              <a:latin typeface="Georgia"/>
              <a:ea typeface="Georgia"/>
              <a:cs typeface="Georgia"/>
              <a:sym typeface="Georgia"/>
            </a:endParaRPr>
          </a:p>
        </p:txBody>
      </p:sp>
      <p:pic>
        <p:nvPicPr>
          <p:cNvPr id="452" name="Google Shape;452;p40"/>
          <p:cNvPicPr preferRelativeResize="0"/>
          <p:nvPr/>
        </p:nvPicPr>
        <p:blipFill>
          <a:blip r:embed="rId3">
            <a:alphaModFix/>
          </a:blip>
          <a:stretch>
            <a:fillRect/>
          </a:stretch>
        </p:blipFill>
        <p:spPr>
          <a:xfrm>
            <a:off x="4663228" y="753602"/>
            <a:ext cx="3545376" cy="3047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1"/>
          <p:cNvSpPr txBox="1"/>
          <p:nvPr>
            <p:ph type="title"/>
          </p:nvPr>
        </p:nvSpPr>
        <p:spPr>
          <a:xfrm>
            <a:off x="311700" y="148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Microscopy Set-Ups: SPIM (</a:t>
            </a:r>
            <a:r>
              <a:rPr i="1" lang="en">
                <a:solidFill>
                  <a:srgbClr val="1155CC"/>
                </a:solidFill>
                <a:latin typeface="Georgia"/>
                <a:ea typeface="Georgia"/>
                <a:cs typeface="Georgia"/>
                <a:sym typeface="Georgia"/>
              </a:rPr>
              <a:t>in vivo</a:t>
            </a:r>
            <a:r>
              <a:rPr lang="en">
                <a:solidFill>
                  <a:srgbClr val="1155CC"/>
                </a:solidFill>
                <a:latin typeface="Georgia"/>
                <a:ea typeface="Georgia"/>
                <a:cs typeface="Georgia"/>
                <a:sym typeface="Georgia"/>
              </a:rPr>
              <a:t> and </a:t>
            </a:r>
            <a:r>
              <a:rPr i="1" lang="en">
                <a:solidFill>
                  <a:srgbClr val="1155CC"/>
                </a:solidFill>
                <a:latin typeface="Georgia"/>
                <a:ea typeface="Georgia"/>
                <a:cs typeface="Georgia"/>
                <a:sym typeface="Georgia"/>
              </a:rPr>
              <a:t>ex vivo</a:t>
            </a:r>
            <a:r>
              <a:rPr lang="en">
                <a:solidFill>
                  <a:srgbClr val="1155CC"/>
                </a:solidFill>
                <a:latin typeface="Georgia"/>
                <a:ea typeface="Georgia"/>
                <a:cs typeface="Georgia"/>
                <a:sym typeface="Georgia"/>
              </a:rPr>
              <a:t>)</a:t>
            </a:r>
            <a:endParaRPr>
              <a:solidFill>
                <a:srgbClr val="1155CC"/>
              </a:solidFill>
              <a:latin typeface="Georgia"/>
              <a:ea typeface="Georgia"/>
              <a:cs typeface="Georgia"/>
              <a:sym typeface="Georgia"/>
            </a:endParaRPr>
          </a:p>
        </p:txBody>
      </p:sp>
      <p:pic>
        <p:nvPicPr>
          <p:cNvPr id="458" name="Google Shape;458;p41"/>
          <p:cNvPicPr preferRelativeResize="0"/>
          <p:nvPr/>
        </p:nvPicPr>
        <p:blipFill>
          <a:blip r:embed="rId3">
            <a:alphaModFix/>
          </a:blip>
          <a:stretch>
            <a:fillRect/>
          </a:stretch>
        </p:blipFill>
        <p:spPr>
          <a:xfrm>
            <a:off x="4764275" y="1601575"/>
            <a:ext cx="4270875" cy="1376650"/>
          </a:xfrm>
          <a:prstGeom prst="rect">
            <a:avLst/>
          </a:prstGeom>
          <a:noFill/>
          <a:ln>
            <a:noFill/>
          </a:ln>
        </p:spPr>
      </p:pic>
      <p:sp>
        <p:nvSpPr>
          <p:cNvPr id="459" name="Google Shape;459;p41"/>
          <p:cNvSpPr txBox="1"/>
          <p:nvPr/>
        </p:nvSpPr>
        <p:spPr>
          <a:xfrm>
            <a:off x="4658175" y="65827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 </a:t>
            </a:r>
            <a:endParaRPr/>
          </a:p>
        </p:txBody>
      </p:sp>
      <p:sp>
        <p:nvSpPr>
          <p:cNvPr id="460" name="Google Shape;460;p41"/>
          <p:cNvSpPr txBox="1"/>
          <p:nvPr/>
        </p:nvSpPr>
        <p:spPr>
          <a:xfrm>
            <a:off x="5682100" y="3211875"/>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Times New Roman"/>
                <a:ea typeface="Times New Roman"/>
                <a:cs typeface="Times New Roman"/>
                <a:sym typeface="Times New Roman"/>
              </a:rPr>
              <a:t>(Lavagnino et al., 2013)</a:t>
            </a:r>
            <a:endParaRPr sz="1700"/>
          </a:p>
        </p:txBody>
      </p:sp>
      <p:sp>
        <p:nvSpPr>
          <p:cNvPr id="461" name="Google Shape;461;p41"/>
          <p:cNvSpPr txBox="1"/>
          <p:nvPr/>
        </p:nvSpPr>
        <p:spPr>
          <a:xfrm>
            <a:off x="509475" y="1085400"/>
            <a:ext cx="4148700" cy="39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Georgia"/>
                <a:ea typeface="Georgia"/>
                <a:cs typeface="Georgia"/>
                <a:sym typeface="Georgia"/>
              </a:rPr>
              <a:t>S</a:t>
            </a:r>
            <a:r>
              <a:rPr lang="en" sz="1800">
                <a:latin typeface="Georgia"/>
                <a:ea typeface="Georgia"/>
                <a:cs typeface="Georgia"/>
                <a:sym typeface="Georgia"/>
              </a:rPr>
              <a:t>elective </a:t>
            </a:r>
            <a:endParaRPr sz="1800">
              <a:latin typeface="Georgia"/>
              <a:ea typeface="Georgia"/>
              <a:cs typeface="Georgia"/>
              <a:sym typeface="Georgia"/>
            </a:endParaRPr>
          </a:p>
          <a:p>
            <a:pPr indent="0" lvl="0" marL="0" rtl="0" algn="l">
              <a:spcBef>
                <a:spcPts val="0"/>
              </a:spcBef>
              <a:spcAft>
                <a:spcPts val="0"/>
              </a:spcAft>
              <a:buNone/>
            </a:pPr>
            <a:r>
              <a:rPr b="1" lang="en" sz="1800">
                <a:latin typeface="Georgia"/>
                <a:ea typeface="Georgia"/>
                <a:cs typeface="Georgia"/>
                <a:sym typeface="Georgia"/>
              </a:rPr>
              <a:t>P</a:t>
            </a:r>
            <a:r>
              <a:rPr lang="en" sz="1800">
                <a:latin typeface="Georgia"/>
                <a:ea typeface="Georgia"/>
                <a:cs typeface="Georgia"/>
                <a:sym typeface="Georgia"/>
              </a:rPr>
              <a:t>lane</a:t>
            </a:r>
            <a:endParaRPr sz="1800">
              <a:latin typeface="Georgia"/>
              <a:ea typeface="Georgia"/>
              <a:cs typeface="Georgia"/>
              <a:sym typeface="Georgia"/>
            </a:endParaRPr>
          </a:p>
          <a:p>
            <a:pPr indent="0" lvl="0" marL="0" rtl="0" algn="l">
              <a:spcBef>
                <a:spcPts val="0"/>
              </a:spcBef>
              <a:spcAft>
                <a:spcPts val="0"/>
              </a:spcAft>
              <a:buNone/>
            </a:pPr>
            <a:r>
              <a:rPr b="1" lang="en" sz="1800">
                <a:latin typeface="Georgia"/>
                <a:ea typeface="Georgia"/>
                <a:cs typeface="Georgia"/>
                <a:sym typeface="Georgia"/>
              </a:rPr>
              <a:t>I</a:t>
            </a:r>
            <a:r>
              <a:rPr lang="en" sz="1800">
                <a:latin typeface="Georgia"/>
                <a:ea typeface="Georgia"/>
                <a:cs typeface="Georgia"/>
                <a:sym typeface="Georgia"/>
              </a:rPr>
              <a:t>llumination </a:t>
            </a:r>
            <a:endParaRPr sz="1800">
              <a:latin typeface="Georgia"/>
              <a:ea typeface="Georgia"/>
              <a:cs typeface="Georgia"/>
              <a:sym typeface="Georgia"/>
            </a:endParaRPr>
          </a:p>
          <a:p>
            <a:pPr indent="0" lvl="0" marL="0" rtl="0" algn="l">
              <a:spcBef>
                <a:spcPts val="0"/>
              </a:spcBef>
              <a:spcAft>
                <a:spcPts val="0"/>
              </a:spcAft>
              <a:buNone/>
            </a:pPr>
            <a:r>
              <a:rPr b="1" lang="en" sz="1800">
                <a:latin typeface="Georgia"/>
                <a:ea typeface="Georgia"/>
                <a:cs typeface="Georgia"/>
                <a:sym typeface="Georgia"/>
              </a:rPr>
              <a:t>M</a:t>
            </a:r>
            <a:r>
              <a:rPr lang="en" sz="1800">
                <a:latin typeface="Georgia"/>
                <a:ea typeface="Georgia"/>
                <a:cs typeface="Georgia"/>
                <a:sym typeface="Georgia"/>
              </a:rPr>
              <a:t>icroscopy</a:t>
            </a:r>
            <a:endParaRPr sz="1800">
              <a:latin typeface="Georgia"/>
              <a:ea typeface="Georgia"/>
              <a:cs typeface="Georgia"/>
              <a:sym typeface="Georgia"/>
            </a:endParaRPr>
          </a:p>
          <a:p>
            <a:pPr indent="0" lvl="0" marL="0" rtl="0" algn="l">
              <a:spcBef>
                <a:spcPts val="0"/>
              </a:spcBef>
              <a:spcAft>
                <a:spcPts val="0"/>
              </a:spcAft>
              <a:buNone/>
            </a:pPr>
            <a:r>
              <a:t/>
            </a:r>
            <a:endParaRPr sz="1800">
              <a:latin typeface="Georgia"/>
              <a:ea typeface="Georgia"/>
              <a:cs typeface="Georgia"/>
              <a:sym typeface="Georgia"/>
            </a:endParaRPr>
          </a:p>
          <a:p>
            <a:pPr indent="0" lvl="0" marL="0" rtl="0" algn="l">
              <a:spcBef>
                <a:spcPts val="0"/>
              </a:spcBef>
              <a:spcAft>
                <a:spcPts val="0"/>
              </a:spcAft>
              <a:buNone/>
            </a:pPr>
            <a:r>
              <a:rPr lang="en" sz="1800">
                <a:latin typeface="Georgia"/>
                <a:ea typeface="Georgia"/>
                <a:cs typeface="Georgia"/>
                <a:sym typeface="Georgia"/>
              </a:rPr>
              <a:t>Able to </a:t>
            </a:r>
            <a:r>
              <a:rPr lang="en" sz="1800">
                <a:latin typeface="Georgia"/>
                <a:ea typeface="Georgia"/>
                <a:cs typeface="Georgia"/>
                <a:sym typeface="Georgia"/>
              </a:rPr>
              <a:t>acquire</a:t>
            </a:r>
            <a:r>
              <a:rPr lang="en" sz="1800">
                <a:latin typeface="Georgia"/>
                <a:ea typeface="Georgia"/>
                <a:cs typeface="Georgia"/>
                <a:sym typeface="Georgia"/>
              </a:rPr>
              <a:t> 3D </a:t>
            </a:r>
            <a:r>
              <a:rPr lang="en" sz="1800">
                <a:latin typeface="Georgia"/>
                <a:ea typeface="Georgia"/>
                <a:cs typeface="Georgia"/>
                <a:sym typeface="Georgia"/>
              </a:rPr>
              <a:t>fluorescence</a:t>
            </a:r>
            <a:r>
              <a:rPr lang="en" sz="1800">
                <a:latin typeface="Georgia"/>
                <a:ea typeface="Georgia"/>
                <a:cs typeface="Georgia"/>
                <a:sym typeface="Georgia"/>
              </a:rPr>
              <a:t> images by focusing laser light into a thin sheet and collecting a stack of 2 D images</a:t>
            </a:r>
            <a:endParaRPr sz="1800">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2"/>
          <p:cNvSpPr/>
          <p:nvPr/>
        </p:nvSpPr>
        <p:spPr>
          <a:xfrm>
            <a:off x="4923300" y="2296850"/>
            <a:ext cx="3795300" cy="21582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2"/>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On-going Work </a:t>
            </a:r>
            <a:endParaRPr>
              <a:solidFill>
                <a:srgbClr val="1155CC"/>
              </a:solidFill>
              <a:latin typeface="Georgia"/>
              <a:ea typeface="Georgia"/>
              <a:cs typeface="Georgia"/>
              <a:sym typeface="Georgia"/>
            </a:endParaRPr>
          </a:p>
        </p:txBody>
      </p:sp>
      <p:sp>
        <p:nvSpPr>
          <p:cNvPr id="468" name="Google Shape;468;p42"/>
          <p:cNvSpPr txBox="1"/>
          <p:nvPr>
            <p:ph idx="1" type="body"/>
          </p:nvPr>
        </p:nvSpPr>
        <p:spPr>
          <a:xfrm>
            <a:off x="311700" y="721994"/>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t>By expanding the system to 3D we will be able to study in the vault zebrafish brain to determine brain signal variations in response to visual stimuli.  </a:t>
            </a:r>
            <a:endParaRPr sz="2000"/>
          </a:p>
        </p:txBody>
      </p:sp>
      <p:pic>
        <p:nvPicPr>
          <p:cNvPr id="469" name="Google Shape;469;p42"/>
          <p:cNvPicPr preferRelativeResize="0"/>
          <p:nvPr/>
        </p:nvPicPr>
        <p:blipFill>
          <a:blip r:embed="rId3">
            <a:alphaModFix/>
          </a:blip>
          <a:stretch>
            <a:fillRect/>
          </a:stretch>
        </p:blipFill>
        <p:spPr>
          <a:xfrm>
            <a:off x="607044" y="2995850"/>
            <a:ext cx="3964950" cy="1573025"/>
          </a:xfrm>
          <a:prstGeom prst="rect">
            <a:avLst/>
          </a:prstGeom>
          <a:noFill/>
          <a:ln>
            <a:noFill/>
          </a:ln>
        </p:spPr>
      </p:pic>
      <p:pic>
        <p:nvPicPr>
          <p:cNvPr id="470" name="Google Shape;470;p42"/>
          <p:cNvPicPr preferRelativeResize="0"/>
          <p:nvPr/>
        </p:nvPicPr>
        <p:blipFill>
          <a:blip r:embed="rId4">
            <a:alphaModFix/>
          </a:blip>
          <a:stretch>
            <a:fillRect/>
          </a:stretch>
        </p:blipFill>
        <p:spPr>
          <a:xfrm>
            <a:off x="5269674" y="2296849"/>
            <a:ext cx="3138075" cy="2158249"/>
          </a:xfrm>
          <a:prstGeom prst="rect">
            <a:avLst/>
          </a:prstGeom>
          <a:noFill/>
          <a:ln>
            <a:noFill/>
          </a:ln>
        </p:spPr>
      </p:pic>
      <p:cxnSp>
        <p:nvCxnSpPr>
          <p:cNvPr id="471" name="Google Shape;471;p42"/>
          <p:cNvCxnSpPr/>
          <p:nvPr/>
        </p:nvCxnSpPr>
        <p:spPr>
          <a:xfrm flipH="1" rot="10800000">
            <a:off x="3807416" y="2449339"/>
            <a:ext cx="2654700" cy="952800"/>
          </a:xfrm>
          <a:prstGeom prst="straightConnector1">
            <a:avLst/>
          </a:prstGeom>
          <a:noFill/>
          <a:ln cap="flat" cmpd="sng" w="28575">
            <a:solidFill>
              <a:srgbClr val="000000"/>
            </a:solidFill>
            <a:prstDash val="solid"/>
            <a:round/>
            <a:headEnd len="med" w="med" type="none"/>
            <a:tailEnd len="med" w="med" type="none"/>
          </a:ln>
        </p:spPr>
      </p:cxnSp>
      <p:cxnSp>
        <p:nvCxnSpPr>
          <p:cNvPr id="472" name="Google Shape;472;p42"/>
          <p:cNvCxnSpPr/>
          <p:nvPr/>
        </p:nvCxnSpPr>
        <p:spPr>
          <a:xfrm>
            <a:off x="3908714" y="3943350"/>
            <a:ext cx="1544100" cy="42090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References</a:t>
            </a:r>
            <a:endParaRPr>
              <a:latin typeface="Georgia"/>
              <a:ea typeface="Georgia"/>
              <a:cs typeface="Georgia"/>
              <a:sym typeface="Georgia"/>
            </a:endParaRPr>
          </a:p>
        </p:txBody>
      </p:sp>
      <p:sp>
        <p:nvSpPr>
          <p:cNvPr id="478" name="Google Shape;478;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300">
                <a:latin typeface="Times New Roman"/>
                <a:ea typeface="Times New Roman"/>
                <a:cs typeface="Times New Roman"/>
                <a:sym typeface="Times New Roman"/>
              </a:rPr>
              <a:t>Chenyu Liang, Qian Zhang, Xin Chen, Jiawei Liu, Mai Tanaka, Shu Wang, Sharon E. Lepler, Zeyuan Jin, Dietmar W. Siemann, Bo Zeng, Xin Tang, Human cancer cells generate spontaneous calcium transients and intercellular waves that modulate tumor growth, Biomaterials, Volume 290, 2022, 121823, ISSN 0142-9612, https://doi.org/10.1016/j.biomaterials.2022.121823.</a:t>
            </a:r>
            <a:endParaRPr sz="1300">
              <a:latin typeface="Times New Roman"/>
              <a:ea typeface="Times New Roman"/>
              <a:cs typeface="Times New Roman"/>
              <a:sym typeface="Times New Roman"/>
            </a:endParaRPr>
          </a:p>
          <a:p>
            <a:pPr indent="0" lvl="0" marL="457200" rtl="0" algn="l">
              <a:spcBef>
                <a:spcPts val="1200"/>
              </a:spcBef>
              <a:spcAft>
                <a:spcPts val="0"/>
              </a:spcAft>
              <a:buNone/>
            </a:pPr>
            <a:r>
              <a:rPr lang="en" sz="1300">
                <a:latin typeface="Times New Roman"/>
                <a:ea typeface="Times New Roman"/>
                <a:cs typeface="Times New Roman"/>
                <a:sym typeface="Times New Roman"/>
              </a:rPr>
              <a:t>Werley, C. A., Brookings, T., Upadhyay, H., Williams, L. A., McManus, O. B., &amp; Dempsey, G. T. (2017, September 11). </a:t>
            </a:r>
            <a:r>
              <a:rPr i="1" lang="en" sz="1300">
                <a:latin typeface="Times New Roman"/>
                <a:ea typeface="Times New Roman"/>
                <a:cs typeface="Times New Roman"/>
                <a:sym typeface="Times New Roman"/>
              </a:rPr>
              <a:t>All-optical electrophysiology for disease modeling and pharmacologicalf characterization of neurons</a:t>
            </a:r>
            <a:r>
              <a:rPr lang="en" sz="1300">
                <a:latin typeface="Times New Roman"/>
                <a:ea typeface="Times New Roman"/>
                <a:cs typeface="Times New Roman"/>
                <a:sym typeface="Times New Roman"/>
              </a:rPr>
              <a:t>. Current protocols in pharmacology. Retrieved October 3, 2022, from </a:t>
            </a:r>
            <a:r>
              <a:rPr lang="en" sz="1300" u="sng">
                <a:latin typeface="Times New Roman"/>
                <a:ea typeface="Times New Roman"/>
                <a:cs typeface="Times New Roman"/>
                <a:sym typeface="Times New Roman"/>
                <a:hlinkClick r:id="rId3"/>
              </a:rPr>
              <a:t>https://www.ncbi.nlm.nih.gov/pmc/articles/PMC5721518</a:t>
            </a:r>
            <a:endParaRPr sz="1300">
              <a:latin typeface="Times New Roman"/>
              <a:ea typeface="Times New Roman"/>
              <a:cs typeface="Times New Roman"/>
              <a:sym typeface="Times New Roman"/>
            </a:endParaRPr>
          </a:p>
          <a:p>
            <a:pPr indent="0" lvl="0" marL="457200" rtl="0" algn="l">
              <a:spcBef>
                <a:spcPts val="1200"/>
              </a:spcBef>
              <a:spcAft>
                <a:spcPts val="0"/>
              </a:spcAft>
              <a:buNone/>
            </a:pPr>
            <a:r>
              <a:rPr lang="en" sz="1300">
                <a:latin typeface="Times New Roman"/>
                <a:ea typeface="Times New Roman"/>
                <a:cs typeface="Times New Roman"/>
                <a:sym typeface="Times New Roman"/>
              </a:rPr>
              <a:t>Fish, K. N. (2009, October). </a:t>
            </a:r>
            <a:r>
              <a:rPr i="1" lang="en" sz="1300">
                <a:latin typeface="Times New Roman"/>
                <a:ea typeface="Times New Roman"/>
                <a:cs typeface="Times New Roman"/>
                <a:sym typeface="Times New Roman"/>
              </a:rPr>
              <a:t>Total internal reflection fluorescence (TIRF) microscopy</a:t>
            </a:r>
            <a:r>
              <a:rPr lang="en" sz="1300">
                <a:latin typeface="Times New Roman"/>
                <a:ea typeface="Times New Roman"/>
                <a:cs typeface="Times New Roman"/>
                <a:sym typeface="Times New Roman"/>
              </a:rPr>
              <a:t>. Current protocols in cytometry. Retrieved October 3, 2022, from </a:t>
            </a:r>
            <a:r>
              <a:rPr lang="en" sz="1300" u="sng">
                <a:latin typeface="Times New Roman"/>
                <a:ea typeface="Times New Roman"/>
                <a:cs typeface="Times New Roman"/>
                <a:sym typeface="Times New Roman"/>
                <a:hlinkClick r:id="rId4"/>
              </a:rPr>
              <a:t>https://www.ncbi.nlm.nih.gov/pmc/articles/PMC4540339</a:t>
            </a:r>
            <a:endParaRPr sz="1300">
              <a:latin typeface="Times New Roman"/>
              <a:ea typeface="Times New Roman"/>
              <a:cs typeface="Times New Roman"/>
              <a:sym typeface="Times New Roman"/>
            </a:endParaRPr>
          </a:p>
          <a:p>
            <a:pPr indent="0" lvl="0" marL="457200" rtl="0" algn="l">
              <a:spcBef>
                <a:spcPts val="1200"/>
              </a:spcBef>
              <a:spcAft>
                <a:spcPts val="0"/>
              </a:spcAft>
              <a:buNone/>
            </a:pPr>
            <a:r>
              <a:rPr lang="en" sz="1300">
                <a:latin typeface="Times New Roman"/>
                <a:ea typeface="Times New Roman"/>
                <a:cs typeface="Times New Roman"/>
                <a:sym typeface="Times New Roman"/>
              </a:rPr>
              <a:t>Lavagnino, Z., Zanacchi, F.C., Diaspro, A. (2013). Selective Plane Illumination Microscopy (SPIM). In: Roberts, G.C.K. (eds) Encyclopedia of Biophysics. Springer, Berlin, Heidelberg. </a:t>
            </a:r>
            <a:r>
              <a:rPr lang="en" sz="1300" u="sng">
                <a:latin typeface="Times New Roman"/>
                <a:ea typeface="Times New Roman"/>
                <a:cs typeface="Times New Roman"/>
                <a:sym typeface="Times New Roman"/>
                <a:hlinkClick r:id="rId5"/>
              </a:rPr>
              <a:t>https://doi.org/10.1007/978-3-642-16712-6_830</a:t>
            </a:r>
            <a:endParaRPr sz="1300">
              <a:latin typeface="Times New Roman"/>
              <a:ea typeface="Times New Roman"/>
              <a:cs typeface="Times New Roman"/>
              <a:sym typeface="Times New Roman"/>
            </a:endParaRPr>
          </a:p>
          <a:p>
            <a:pPr indent="0" lvl="0" marL="457200" rtl="0" algn="l">
              <a:spcBef>
                <a:spcPts val="1200"/>
              </a:spcBef>
              <a:spcAft>
                <a:spcPts val="1200"/>
              </a:spcAft>
              <a:buNone/>
            </a:pPr>
            <a:r>
              <a:t/>
            </a:r>
            <a:endParaRPr sz="1000">
              <a:solidFill>
                <a:srgbClr val="FFFFFF"/>
              </a:solidFill>
              <a:highlight>
                <a:srgbClr val="EDEBE9"/>
              </a:highlight>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4"/>
          <p:cNvSpPr txBox="1"/>
          <p:nvPr>
            <p:ph idx="4294967295" type="ctrTitle"/>
          </p:nvPr>
        </p:nvSpPr>
        <p:spPr>
          <a:xfrm>
            <a:off x="405938" y="573385"/>
            <a:ext cx="8608500" cy="10986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1100"/>
              <a:buFont typeface="Arial"/>
              <a:buNone/>
            </a:pPr>
            <a:r>
              <a:rPr b="1" lang="en" sz="3200">
                <a:solidFill>
                  <a:schemeClr val="lt1"/>
                </a:solidFill>
                <a:latin typeface="Georgia"/>
                <a:ea typeface="Georgia"/>
                <a:cs typeface="Georgia"/>
                <a:sym typeface="Georgia"/>
              </a:rPr>
              <a:t>Thank You! </a:t>
            </a:r>
            <a:endParaRPr/>
          </a:p>
        </p:txBody>
      </p:sp>
      <p:pic>
        <p:nvPicPr>
          <p:cNvPr id="484" name="Google Shape;484;p44"/>
          <p:cNvPicPr preferRelativeResize="0"/>
          <p:nvPr/>
        </p:nvPicPr>
        <p:blipFill>
          <a:blip r:embed="rId3">
            <a:alphaModFix/>
          </a:blip>
          <a:stretch>
            <a:fillRect/>
          </a:stretch>
        </p:blipFill>
        <p:spPr>
          <a:xfrm>
            <a:off x="7643475" y="134875"/>
            <a:ext cx="1370974" cy="732025"/>
          </a:xfrm>
          <a:prstGeom prst="rect">
            <a:avLst/>
          </a:prstGeom>
          <a:noFill/>
          <a:ln>
            <a:noFill/>
          </a:ln>
        </p:spPr>
      </p:pic>
      <p:pic>
        <p:nvPicPr>
          <p:cNvPr id="485" name="Google Shape;485;p44"/>
          <p:cNvPicPr preferRelativeResize="0"/>
          <p:nvPr/>
        </p:nvPicPr>
        <p:blipFill>
          <a:blip r:embed="rId4">
            <a:alphaModFix/>
          </a:blip>
          <a:stretch>
            <a:fillRect/>
          </a:stretch>
        </p:blipFill>
        <p:spPr>
          <a:xfrm>
            <a:off x="6911450" y="134875"/>
            <a:ext cx="785774" cy="732026"/>
          </a:xfrm>
          <a:prstGeom prst="rect">
            <a:avLst/>
          </a:prstGeom>
          <a:noFill/>
          <a:ln>
            <a:noFill/>
          </a:ln>
        </p:spPr>
      </p:pic>
    </p:spTree>
  </p:cSld>
  <p:clrMapOvr>
    <a:masterClrMapping/>
  </p:clrMapOvr>
  <mc:AlternateContent>
    <mc:Choice Requires="p14">
      <p:transition p14:dur="25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5"/>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Our Team</a:t>
            </a:r>
            <a:endParaRPr>
              <a:solidFill>
                <a:srgbClr val="1155CC"/>
              </a:solidFill>
              <a:latin typeface="Georgia"/>
              <a:ea typeface="Georgia"/>
              <a:cs typeface="Georgia"/>
              <a:sym typeface="Georgia"/>
            </a:endParaRPr>
          </a:p>
        </p:txBody>
      </p:sp>
      <p:sp>
        <p:nvSpPr>
          <p:cNvPr id="491" name="Google Shape;491;p45"/>
          <p:cNvSpPr txBox="1"/>
          <p:nvPr/>
        </p:nvSpPr>
        <p:spPr>
          <a:xfrm>
            <a:off x="3077696" y="2373591"/>
            <a:ext cx="2988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1"/>
                </a:solidFill>
                <a:latin typeface="Georgia"/>
                <a:ea typeface="Georgia"/>
                <a:cs typeface="Georgia"/>
                <a:sym typeface="Georgia"/>
              </a:rPr>
              <a:t>Dr. Xin Tang </a:t>
            </a:r>
            <a:endParaRPr b="1">
              <a:solidFill>
                <a:schemeClr val="accent1"/>
              </a:solidFill>
              <a:latin typeface="Georgia"/>
              <a:ea typeface="Georgia"/>
              <a:cs typeface="Georgia"/>
              <a:sym typeface="Georgia"/>
            </a:endParaRPr>
          </a:p>
          <a:p>
            <a:pPr indent="0" lvl="0" marL="0" rtl="0" algn="ctr">
              <a:spcBef>
                <a:spcPts val="0"/>
              </a:spcBef>
              <a:spcAft>
                <a:spcPts val="0"/>
              </a:spcAft>
              <a:buNone/>
            </a:pPr>
            <a:r>
              <a:rPr lang="en" sz="1600">
                <a:solidFill>
                  <a:schemeClr val="accent1"/>
                </a:solidFill>
                <a:latin typeface="Georgia"/>
                <a:ea typeface="Georgia"/>
                <a:cs typeface="Georgia"/>
                <a:sym typeface="Georgia"/>
              </a:rPr>
              <a:t>    (xin.tang@ufl.edu)</a:t>
            </a:r>
            <a:endParaRPr>
              <a:solidFill>
                <a:schemeClr val="accent1"/>
              </a:solidFill>
              <a:latin typeface="Georgia"/>
              <a:ea typeface="Georgia"/>
              <a:cs typeface="Georgia"/>
              <a:sym typeface="Georgia"/>
            </a:endParaRPr>
          </a:p>
        </p:txBody>
      </p:sp>
      <p:pic>
        <p:nvPicPr>
          <p:cNvPr id="492" name="Google Shape;492;p45"/>
          <p:cNvPicPr preferRelativeResize="0"/>
          <p:nvPr/>
        </p:nvPicPr>
        <p:blipFill>
          <a:blip r:embed="rId3">
            <a:alphaModFix/>
          </a:blip>
          <a:stretch>
            <a:fillRect/>
          </a:stretch>
        </p:blipFill>
        <p:spPr>
          <a:xfrm>
            <a:off x="3586887" y="226135"/>
            <a:ext cx="2028601" cy="2147466"/>
          </a:xfrm>
          <a:prstGeom prst="rect">
            <a:avLst/>
          </a:prstGeom>
          <a:noFill/>
          <a:ln>
            <a:noFill/>
          </a:ln>
        </p:spPr>
      </p:pic>
      <p:pic>
        <p:nvPicPr>
          <p:cNvPr id="493" name="Google Shape;493;p45"/>
          <p:cNvPicPr preferRelativeResize="0"/>
          <p:nvPr/>
        </p:nvPicPr>
        <p:blipFill>
          <a:blip r:embed="rId4">
            <a:alphaModFix/>
          </a:blip>
          <a:stretch>
            <a:fillRect/>
          </a:stretch>
        </p:blipFill>
        <p:spPr>
          <a:xfrm>
            <a:off x="5763485" y="1157843"/>
            <a:ext cx="1408626" cy="2185550"/>
          </a:xfrm>
          <a:prstGeom prst="rect">
            <a:avLst/>
          </a:prstGeom>
          <a:noFill/>
          <a:ln>
            <a:noFill/>
          </a:ln>
        </p:spPr>
      </p:pic>
      <p:pic>
        <p:nvPicPr>
          <p:cNvPr id="494" name="Google Shape;494;p45"/>
          <p:cNvPicPr preferRelativeResize="0"/>
          <p:nvPr/>
        </p:nvPicPr>
        <p:blipFill rotWithShape="1">
          <a:blip r:embed="rId5">
            <a:alphaModFix/>
          </a:blip>
          <a:srcRect b="9969" l="20664" r="40695" t="10145"/>
          <a:stretch/>
        </p:blipFill>
        <p:spPr>
          <a:xfrm>
            <a:off x="1949529" y="1281544"/>
            <a:ext cx="1489374" cy="2309292"/>
          </a:xfrm>
          <a:prstGeom prst="rect">
            <a:avLst/>
          </a:prstGeom>
          <a:noFill/>
          <a:ln>
            <a:noFill/>
          </a:ln>
        </p:spPr>
      </p:pic>
      <p:pic>
        <p:nvPicPr>
          <p:cNvPr id="495" name="Google Shape;495;p45"/>
          <p:cNvPicPr preferRelativeResize="0"/>
          <p:nvPr/>
        </p:nvPicPr>
        <p:blipFill rotWithShape="1">
          <a:blip r:embed="rId6">
            <a:alphaModFix/>
          </a:blip>
          <a:srcRect b="5210" l="0" r="4507" t="2725"/>
          <a:stretch/>
        </p:blipFill>
        <p:spPr>
          <a:xfrm>
            <a:off x="311700" y="2877276"/>
            <a:ext cx="1310966" cy="1799849"/>
          </a:xfrm>
          <a:prstGeom prst="rect">
            <a:avLst/>
          </a:prstGeom>
          <a:noFill/>
          <a:ln>
            <a:noFill/>
          </a:ln>
        </p:spPr>
      </p:pic>
      <p:pic>
        <p:nvPicPr>
          <p:cNvPr id="496" name="Google Shape;496;p45"/>
          <p:cNvPicPr preferRelativeResize="0"/>
          <p:nvPr/>
        </p:nvPicPr>
        <p:blipFill>
          <a:blip r:embed="rId7">
            <a:alphaModFix/>
          </a:blip>
          <a:stretch>
            <a:fillRect/>
          </a:stretch>
        </p:blipFill>
        <p:spPr>
          <a:xfrm>
            <a:off x="7521317" y="2849653"/>
            <a:ext cx="1310974" cy="1855073"/>
          </a:xfrm>
          <a:prstGeom prst="rect">
            <a:avLst/>
          </a:prstGeom>
          <a:noFill/>
          <a:ln>
            <a:noFill/>
          </a:ln>
        </p:spPr>
      </p:pic>
      <p:sp>
        <p:nvSpPr>
          <p:cNvPr id="497" name="Google Shape;497;p45"/>
          <p:cNvSpPr txBox="1"/>
          <p:nvPr/>
        </p:nvSpPr>
        <p:spPr>
          <a:xfrm>
            <a:off x="2088081" y="3579054"/>
            <a:ext cx="2899500" cy="39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Georgia"/>
                <a:ea typeface="Georgia"/>
                <a:cs typeface="Georgia"/>
                <a:sym typeface="Georgia"/>
              </a:rPr>
              <a:t>Miao Huang</a:t>
            </a:r>
            <a:endParaRPr b="1">
              <a:solidFill>
                <a:schemeClr val="accent1"/>
              </a:solidFill>
              <a:latin typeface="Georgia"/>
              <a:ea typeface="Georgia"/>
              <a:cs typeface="Georgia"/>
              <a:sym typeface="Georgia"/>
            </a:endParaRPr>
          </a:p>
        </p:txBody>
      </p:sp>
      <p:sp>
        <p:nvSpPr>
          <p:cNvPr id="498" name="Google Shape;498;p45"/>
          <p:cNvSpPr txBox="1"/>
          <p:nvPr/>
        </p:nvSpPr>
        <p:spPr>
          <a:xfrm>
            <a:off x="5763479" y="3343393"/>
            <a:ext cx="2028600" cy="39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Georgia"/>
                <a:ea typeface="Georgia"/>
                <a:cs typeface="Georgia"/>
                <a:sym typeface="Georgia"/>
              </a:rPr>
              <a:t>Chenyu Liang</a:t>
            </a:r>
            <a:endParaRPr b="1">
              <a:solidFill>
                <a:schemeClr val="accent1"/>
              </a:solidFill>
              <a:latin typeface="Georgia"/>
              <a:ea typeface="Georgia"/>
              <a:cs typeface="Georgia"/>
              <a:sym typeface="Georgia"/>
            </a:endParaRPr>
          </a:p>
        </p:txBody>
      </p:sp>
      <p:sp>
        <p:nvSpPr>
          <p:cNvPr id="499" name="Google Shape;499;p45"/>
          <p:cNvSpPr txBox="1"/>
          <p:nvPr/>
        </p:nvSpPr>
        <p:spPr>
          <a:xfrm>
            <a:off x="7115398" y="4705175"/>
            <a:ext cx="2028600" cy="39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1"/>
                </a:solidFill>
                <a:latin typeface="Georgia"/>
                <a:ea typeface="Georgia"/>
                <a:cs typeface="Georgia"/>
                <a:sym typeface="Georgia"/>
              </a:rPr>
              <a:t>Erica Hengartner </a:t>
            </a:r>
            <a:endParaRPr b="1">
              <a:solidFill>
                <a:schemeClr val="accent1"/>
              </a:solidFill>
              <a:latin typeface="Georgia"/>
              <a:ea typeface="Georgia"/>
              <a:cs typeface="Georgia"/>
              <a:sym typeface="Georgia"/>
            </a:endParaRPr>
          </a:p>
        </p:txBody>
      </p:sp>
      <p:sp>
        <p:nvSpPr>
          <p:cNvPr id="500" name="Google Shape;500;p45"/>
          <p:cNvSpPr txBox="1"/>
          <p:nvPr/>
        </p:nvSpPr>
        <p:spPr>
          <a:xfrm>
            <a:off x="108849" y="4704732"/>
            <a:ext cx="2360100" cy="39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Georgia"/>
                <a:ea typeface="Georgia"/>
                <a:cs typeface="Georgia"/>
                <a:sym typeface="Georgia"/>
              </a:rPr>
              <a:t>Abygale Cochrane </a:t>
            </a:r>
            <a:endParaRPr b="1">
              <a:solidFill>
                <a:schemeClr val="accent1"/>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0"/>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Our Team</a:t>
            </a:r>
            <a:endParaRPr>
              <a:solidFill>
                <a:srgbClr val="1155CC"/>
              </a:solidFill>
              <a:latin typeface="Georgia"/>
              <a:ea typeface="Georgia"/>
              <a:cs typeface="Georgia"/>
              <a:sym typeface="Georgia"/>
            </a:endParaRPr>
          </a:p>
        </p:txBody>
      </p:sp>
      <p:sp>
        <p:nvSpPr>
          <p:cNvPr id="355" name="Google Shape;355;p30"/>
          <p:cNvSpPr txBox="1"/>
          <p:nvPr/>
        </p:nvSpPr>
        <p:spPr>
          <a:xfrm>
            <a:off x="3077696" y="2373591"/>
            <a:ext cx="2988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1"/>
                </a:solidFill>
                <a:latin typeface="Georgia"/>
                <a:ea typeface="Georgia"/>
                <a:cs typeface="Georgia"/>
                <a:sym typeface="Georgia"/>
              </a:rPr>
              <a:t>Dr. Xin Tang </a:t>
            </a:r>
            <a:endParaRPr b="1">
              <a:solidFill>
                <a:schemeClr val="accent1"/>
              </a:solidFill>
              <a:latin typeface="Georgia"/>
              <a:ea typeface="Georgia"/>
              <a:cs typeface="Georgia"/>
              <a:sym typeface="Georgia"/>
            </a:endParaRPr>
          </a:p>
          <a:p>
            <a:pPr indent="0" lvl="0" marL="0" rtl="0" algn="ctr">
              <a:spcBef>
                <a:spcPts val="0"/>
              </a:spcBef>
              <a:spcAft>
                <a:spcPts val="0"/>
              </a:spcAft>
              <a:buNone/>
            </a:pPr>
            <a:r>
              <a:rPr lang="en" sz="1600">
                <a:solidFill>
                  <a:schemeClr val="accent1"/>
                </a:solidFill>
                <a:latin typeface="Georgia"/>
                <a:ea typeface="Georgia"/>
                <a:cs typeface="Georgia"/>
                <a:sym typeface="Georgia"/>
              </a:rPr>
              <a:t>    (xin.tang@ufl.edu)</a:t>
            </a:r>
            <a:endParaRPr>
              <a:solidFill>
                <a:schemeClr val="accent1"/>
              </a:solidFill>
              <a:latin typeface="Georgia"/>
              <a:ea typeface="Georgia"/>
              <a:cs typeface="Georgia"/>
              <a:sym typeface="Georgia"/>
            </a:endParaRPr>
          </a:p>
        </p:txBody>
      </p:sp>
      <p:pic>
        <p:nvPicPr>
          <p:cNvPr id="356" name="Google Shape;356;p30"/>
          <p:cNvPicPr preferRelativeResize="0"/>
          <p:nvPr/>
        </p:nvPicPr>
        <p:blipFill>
          <a:blip r:embed="rId3">
            <a:alphaModFix/>
          </a:blip>
          <a:stretch>
            <a:fillRect/>
          </a:stretch>
        </p:blipFill>
        <p:spPr>
          <a:xfrm>
            <a:off x="3586887" y="226135"/>
            <a:ext cx="2028601" cy="2147466"/>
          </a:xfrm>
          <a:prstGeom prst="rect">
            <a:avLst/>
          </a:prstGeom>
          <a:noFill/>
          <a:ln>
            <a:noFill/>
          </a:ln>
        </p:spPr>
      </p:pic>
      <p:pic>
        <p:nvPicPr>
          <p:cNvPr id="357" name="Google Shape;357;p30"/>
          <p:cNvPicPr preferRelativeResize="0"/>
          <p:nvPr/>
        </p:nvPicPr>
        <p:blipFill>
          <a:blip r:embed="rId4">
            <a:alphaModFix/>
          </a:blip>
          <a:stretch>
            <a:fillRect/>
          </a:stretch>
        </p:blipFill>
        <p:spPr>
          <a:xfrm>
            <a:off x="5763485" y="1157843"/>
            <a:ext cx="1408626" cy="2185550"/>
          </a:xfrm>
          <a:prstGeom prst="rect">
            <a:avLst/>
          </a:prstGeom>
          <a:noFill/>
          <a:ln>
            <a:noFill/>
          </a:ln>
        </p:spPr>
      </p:pic>
      <p:pic>
        <p:nvPicPr>
          <p:cNvPr id="358" name="Google Shape;358;p30"/>
          <p:cNvPicPr preferRelativeResize="0"/>
          <p:nvPr/>
        </p:nvPicPr>
        <p:blipFill rotWithShape="1">
          <a:blip r:embed="rId5">
            <a:alphaModFix/>
          </a:blip>
          <a:srcRect b="9969" l="20664" r="40695" t="10145"/>
          <a:stretch/>
        </p:blipFill>
        <p:spPr>
          <a:xfrm>
            <a:off x="1949529" y="1281544"/>
            <a:ext cx="1489374" cy="2309292"/>
          </a:xfrm>
          <a:prstGeom prst="rect">
            <a:avLst/>
          </a:prstGeom>
          <a:noFill/>
          <a:ln>
            <a:noFill/>
          </a:ln>
        </p:spPr>
      </p:pic>
      <p:pic>
        <p:nvPicPr>
          <p:cNvPr id="359" name="Google Shape;359;p30"/>
          <p:cNvPicPr preferRelativeResize="0"/>
          <p:nvPr/>
        </p:nvPicPr>
        <p:blipFill rotWithShape="1">
          <a:blip r:embed="rId6">
            <a:alphaModFix/>
          </a:blip>
          <a:srcRect b="5210" l="0" r="4507" t="2725"/>
          <a:stretch/>
        </p:blipFill>
        <p:spPr>
          <a:xfrm>
            <a:off x="311700" y="2877276"/>
            <a:ext cx="1310966" cy="1799849"/>
          </a:xfrm>
          <a:prstGeom prst="rect">
            <a:avLst/>
          </a:prstGeom>
          <a:noFill/>
          <a:ln>
            <a:noFill/>
          </a:ln>
        </p:spPr>
      </p:pic>
      <p:pic>
        <p:nvPicPr>
          <p:cNvPr id="360" name="Google Shape;360;p30"/>
          <p:cNvPicPr preferRelativeResize="0"/>
          <p:nvPr/>
        </p:nvPicPr>
        <p:blipFill>
          <a:blip r:embed="rId7">
            <a:alphaModFix/>
          </a:blip>
          <a:stretch>
            <a:fillRect/>
          </a:stretch>
        </p:blipFill>
        <p:spPr>
          <a:xfrm>
            <a:off x="7521317" y="2849653"/>
            <a:ext cx="1310974" cy="1855073"/>
          </a:xfrm>
          <a:prstGeom prst="rect">
            <a:avLst/>
          </a:prstGeom>
          <a:noFill/>
          <a:ln>
            <a:noFill/>
          </a:ln>
        </p:spPr>
      </p:pic>
      <p:sp>
        <p:nvSpPr>
          <p:cNvPr id="361" name="Google Shape;361;p30"/>
          <p:cNvSpPr txBox="1"/>
          <p:nvPr/>
        </p:nvSpPr>
        <p:spPr>
          <a:xfrm>
            <a:off x="2088081" y="3579054"/>
            <a:ext cx="28995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Georgia"/>
                <a:ea typeface="Georgia"/>
                <a:cs typeface="Georgia"/>
                <a:sym typeface="Georgia"/>
              </a:rPr>
              <a:t>Miao Huang</a:t>
            </a:r>
            <a:endParaRPr b="1">
              <a:solidFill>
                <a:schemeClr val="accent1"/>
              </a:solidFill>
              <a:latin typeface="Georgia"/>
              <a:ea typeface="Georgia"/>
              <a:cs typeface="Georgia"/>
              <a:sym typeface="Georgia"/>
            </a:endParaRPr>
          </a:p>
        </p:txBody>
      </p:sp>
      <p:sp>
        <p:nvSpPr>
          <p:cNvPr id="362" name="Google Shape;362;p30"/>
          <p:cNvSpPr txBox="1"/>
          <p:nvPr/>
        </p:nvSpPr>
        <p:spPr>
          <a:xfrm>
            <a:off x="5763479" y="3343393"/>
            <a:ext cx="202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Georgia"/>
                <a:ea typeface="Georgia"/>
                <a:cs typeface="Georgia"/>
                <a:sym typeface="Georgia"/>
              </a:rPr>
              <a:t>Chenyu Liang</a:t>
            </a:r>
            <a:endParaRPr b="1">
              <a:solidFill>
                <a:schemeClr val="accent1"/>
              </a:solidFill>
              <a:latin typeface="Georgia"/>
              <a:ea typeface="Georgia"/>
              <a:cs typeface="Georgia"/>
              <a:sym typeface="Georgia"/>
            </a:endParaRPr>
          </a:p>
        </p:txBody>
      </p:sp>
      <p:sp>
        <p:nvSpPr>
          <p:cNvPr id="363" name="Google Shape;363;p30"/>
          <p:cNvSpPr txBox="1"/>
          <p:nvPr/>
        </p:nvSpPr>
        <p:spPr>
          <a:xfrm>
            <a:off x="7162510" y="4704725"/>
            <a:ext cx="2028600" cy="39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1"/>
                </a:solidFill>
                <a:latin typeface="Georgia"/>
                <a:ea typeface="Georgia"/>
                <a:cs typeface="Georgia"/>
                <a:sym typeface="Georgia"/>
              </a:rPr>
              <a:t>Erica Hengartner </a:t>
            </a:r>
            <a:endParaRPr b="1">
              <a:solidFill>
                <a:schemeClr val="accent1"/>
              </a:solidFill>
              <a:latin typeface="Georgia"/>
              <a:ea typeface="Georgia"/>
              <a:cs typeface="Georgia"/>
              <a:sym typeface="Georgia"/>
            </a:endParaRPr>
          </a:p>
        </p:txBody>
      </p:sp>
      <p:sp>
        <p:nvSpPr>
          <p:cNvPr id="364" name="Google Shape;364;p30"/>
          <p:cNvSpPr txBox="1"/>
          <p:nvPr/>
        </p:nvSpPr>
        <p:spPr>
          <a:xfrm>
            <a:off x="108849" y="4704732"/>
            <a:ext cx="23601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Georgia"/>
                <a:ea typeface="Georgia"/>
                <a:cs typeface="Georgia"/>
                <a:sym typeface="Georgia"/>
              </a:rPr>
              <a:t>Abygale </a:t>
            </a:r>
            <a:r>
              <a:rPr b="1" lang="en">
                <a:solidFill>
                  <a:schemeClr val="accent1"/>
                </a:solidFill>
                <a:latin typeface="Georgia"/>
                <a:ea typeface="Georgia"/>
                <a:cs typeface="Georgia"/>
                <a:sym typeface="Georgia"/>
              </a:rPr>
              <a:t>Cochrane </a:t>
            </a:r>
            <a:endParaRPr b="1">
              <a:solidFill>
                <a:schemeClr val="accent1"/>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1"/>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Acknowledgements</a:t>
            </a:r>
            <a:endParaRPr>
              <a:solidFill>
                <a:srgbClr val="1155CC"/>
              </a:solidFill>
              <a:latin typeface="Georgia"/>
              <a:ea typeface="Georgia"/>
              <a:cs typeface="Georgia"/>
              <a:sym typeface="Georgia"/>
            </a:endParaRPr>
          </a:p>
        </p:txBody>
      </p:sp>
      <p:sp>
        <p:nvSpPr>
          <p:cNvPr id="370" name="Google Shape;370;p31"/>
          <p:cNvSpPr txBox="1"/>
          <p:nvPr>
            <p:ph idx="1" type="body"/>
          </p:nvPr>
        </p:nvSpPr>
        <p:spPr>
          <a:xfrm>
            <a:off x="258000" y="2786400"/>
            <a:ext cx="8886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latin typeface="Times New Roman"/>
                <a:ea typeface="Times New Roman"/>
                <a:cs typeface="Times New Roman"/>
                <a:sym typeface="Times New Roman"/>
              </a:rPr>
              <a:t>We sincerely appreciate the generous helps from and intellectual discussions with: Dr. Jonathan Licht (UFHCC), Dr. Rolf Renne (UFHCC), Dr. John Wingard (UFHCC), Dr. Thomas George (UFHCC), Dr. Paul Okunieff (UFHCC), Dr. Mark Sheplak (MAE &amp; ECE), Dr. Warren Dixon (MAE), Dr. Scott Banks (MAE), Dr. Hugh Fan (MAE), Dr. Ghatu Subhash (MAE), Dr. Hitomi Greenslet (MAE), Dr. Malisa Sarntinoranont (MAE), Dr. Chelsey Simmons (MAE), Dr. Ting Dong (MAE), Dr. Yong Huang (MAE), Dr. Matthew Traum (MAE), Dr. David Hahn (Univ. of Arizona), Dr. Yenisel Cruz Almedida (Pain Science), Dr. Roger Fillingim (Clinical Pain), Dr. Yuqing Li (Neuroscience), Dr. Andrew Maurer (Neuroscience), Dr. Blanka Sharma (BME), Dr. John Neubert (Orthodontics), Dr. Ji-Hyun Lee (Biostatistics), and Dr. Jessie  L-S Au (Optimum Therapeutics). ​</a:t>
            </a:r>
            <a:endParaRPr sz="2200"/>
          </a:p>
        </p:txBody>
      </p:sp>
      <p:pic>
        <p:nvPicPr>
          <p:cNvPr id="371" name="Google Shape;371;p31"/>
          <p:cNvPicPr preferRelativeResize="0"/>
          <p:nvPr/>
        </p:nvPicPr>
        <p:blipFill>
          <a:blip r:embed="rId3">
            <a:alphaModFix/>
          </a:blip>
          <a:stretch>
            <a:fillRect/>
          </a:stretch>
        </p:blipFill>
        <p:spPr>
          <a:xfrm>
            <a:off x="311700" y="628675"/>
            <a:ext cx="1223586" cy="1554025"/>
          </a:xfrm>
          <a:prstGeom prst="rect">
            <a:avLst/>
          </a:prstGeom>
          <a:noFill/>
          <a:ln>
            <a:noFill/>
          </a:ln>
        </p:spPr>
      </p:pic>
      <p:sp>
        <p:nvSpPr>
          <p:cNvPr id="372" name="Google Shape;372;p31"/>
          <p:cNvSpPr txBox="1"/>
          <p:nvPr/>
        </p:nvSpPr>
        <p:spPr>
          <a:xfrm>
            <a:off x="-283853" y="2372692"/>
            <a:ext cx="2414700" cy="396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Clr>
                <a:schemeClr val="dk1"/>
              </a:buClr>
              <a:buSzPts val="1100"/>
              <a:buFont typeface="Arial"/>
              <a:buNone/>
            </a:pPr>
            <a:r>
              <a:rPr b="1" lang="en" sz="1200">
                <a:solidFill>
                  <a:srgbClr val="4A86E8"/>
                </a:solidFill>
                <a:latin typeface="Times New Roman"/>
                <a:ea typeface="Times New Roman"/>
                <a:cs typeface="Times New Roman"/>
                <a:sym typeface="Times New Roman"/>
              </a:rPr>
              <a:t>Dr. Warren Dixon</a:t>
            </a:r>
            <a:endParaRPr b="1" sz="1200">
              <a:solidFill>
                <a:srgbClr val="4A86E8"/>
              </a:solidFill>
              <a:latin typeface="Times New Roman"/>
              <a:ea typeface="Times New Roman"/>
              <a:cs typeface="Times New Roman"/>
              <a:sym typeface="Times New Roman"/>
            </a:endParaRPr>
          </a:p>
        </p:txBody>
      </p:sp>
      <p:pic>
        <p:nvPicPr>
          <p:cNvPr id="373" name="Google Shape;373;p31"/>
          <p:cNvPicPr preferRelativeResize="0"/>
          <p:nvPr/>
        </p:nvPicPr>
        <p:blipFill>
          <a:blip r:embed="rId4">
            <a:alphaModFix/>
          </a:blip>
          <a:stretch>
            <a:fillRect/>
          </a:stretch>
        </p:blipFill>
        <p:spPr>
          <a:xfrm>
            <a:off x="1769800" y="628675"/>
            <a:ext cx="1165525" cy="1554025"/>
          </a:xfrm>
          <a:prstGeom prst="rect">
            <a:avLst/>
          </a:prstGeom>
          <a:noFill/>
          <a:ln>
            <a:noFill/>
          </a:ln>
        </p:spPr>
      </p:pic>
      <p:sp>
        <p:nvSpPr>
          <p:cNvPr id="374" name="Google Shape;374;p31"/>
          <p:cNvSpPr txBox="1"/>
          <p:nvPr/>
        </p:nvSpPr>
        <p:spPr>
          <a:xfrm>
            <a:off x="1370372" y="2372689"/>
            <a:ext cx="1964400" cy="396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Clr>
                <a:schemeClr val="dk1"/>
              </a:buClr>
              <a:buSzPts val="1100"/>
              <a:buFont typeface="Arial"/>
              <a:buNone/>
            </a:pPr>
            <a:r>
              <a:rPr b="1" lang="en" sz="1200">
                <a:solidFill>
                  <a:srgbClr val="3C78D8"/>
                </a:solidFill>
                <a:latin typeface="Times New Roman"/>
                <a:ea typeface="Times New Roman"/>
                <a:cs typeface="Times New Roman"/>
                <a:sym typeface="Times New Roman"/>
              </a:rPr>
              <a:t>Dr. Mark Sheplak</a:t>
            </a:r>
            <a:endParaRPr b="1" sz="1200">
              <a:solidFill>
                <a:srgbClr val="3C78D8"/>
              </a:solidFill>
              <a:latin typeface="Times New Roman"/>
              <a:ea typeface="Times New Roman"/>
              <a:cs typeface="Times New Roman"/>
              <a:sym typeface="Times New Roman"/>
            </a:endParaRPr>
          </a:p>
        </p:txBody>
      </p:sp>
      <p:pic>
        <p:nvPicPr>
          <p:cNvPr id="375" name="Google Shape;375;p31"/>
          <p:cNvPicPr preferRelativeResize="0"/>
          <p:nvPr/>
        </p:nvPicPr>
        <p:blipFill>
          <a:blip r:embed="rId5">
            <a:alphaModFix/>
          </a:blip>
          <a:stretch>
            <a:fillRect/>
          </a:stretch>
        </p:blipFill>
        <p:spPr>
          <a:xfrm>
            <a:off x="3114700" y="628675"/>
            <a:ext cx="1557628" cy="1554025"/>
          </a:xfrm>
          <a:prstGeom prst="rect">
            <a:avLst/>
          </a:prstGeom>
          <a:noFill/>
          <a:ln>
            <a:noFill/>
          </a:ln>
        </p:spPr>
      </p:pic>
      <p:sp>
        <p:nvSpPr>
          <p:cNvPr id="376" name="Google Shape;376;p31"/>
          <p:cNvSpPr txBox="1"/>
          <p:nvPr/>
        </p:nvSpPr>
        <p:spPr>
          <a:xfrm>
            <a:off x="4432674" y="2387990"/>
            <a:ext cx="2211900" cy="36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C78D8"/>
                </a:solidFill>
                <a:latin typeface="Times New Roman"/>
                <a:ea typeface="Times New Roman"/>
                <a:cs typeface="Times New Roman"/>
                <a:sym typeface="Times New Roman"/>
              </a:rPr>
              <a:t>Dr. Jack Judy</a:t>
            </a:r>
            <a:endParaRPr b="1" sz="1200">
              <a:solidFill>
                <a:srgbClr val="3C78D8"/>
              </a:solidFill>
              <a:latin typeface="Times New Roman"/>
              <a:ea typeface="Times New Roman"/>
              <a:cs typeface="Times New Roman"/>
              <a:sym typeface="Times New Roman"/>
            </a:endParaRPr>
          </a:p>
        </p:txBody>
      </p:sp>
      <p:pic>
        <p:nvPicPr>
          <p:cNvPr id="377" name="Google Shape;377;p31"/>
          <p:cNvPicPr preferRelativeResize="0"/>
          <p:nvPr/>
        </p:nvPicPr>
        <p:blipFill>
          <a:blip r:embed="rId6">
            <a:alphaModFix/>
          </a:blip>
          <a:stretch>
            <a:fillRect/>
          </a:stretch>
        </p:blipFill>
        <p:spPr>
          <a:xfrm>
            <a:off x="4851700" y="628675"/>
            <a:ext cx="1455752" cy="1554025"/>
          </a:xfrm>
          <a:prstGeom prst="rect">
            <a:avLst/>
          </a:prstGeom>
          <a:noFill/>
          <a:ln>
            <a:noFill/>
          </a:ln>
        </p:spPr>
      </p:pic>
      <p:sp>
        <p:nvSpPr>
          <p:cNvPr id="378" name="Google Shape;378;p31"/>
          <p:cNvSpPr txBox="1"/>
          <p:nvPr/>
        </p:nvSpPr>
        <p:spPr>
          <a:xfrm>
            <a:off x="6486805" y="2387088"/>
            <a:ext cx="3915600" cy="36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C78D8"/>
                </a:solidFill>
                <a:latin typeface="Times New Roman"/>
                <a:ea typeface="Times New Roman"/>
                <a:cs typeface="Times New Roman"/>
                <a:sym typeface="Times New Roman"/>
              </a:rPr>
              <a:t>Dr. </a:t>
            </a:r>
            <a:r>
              <a:rPr b="1" lang="en" sz="1200">
                <a:solidFill>
                  <a:srgbClr val="3C78D8"/>
                </a:solidFill>
                <a:latin typeface="Times New Roman"/>
                <a:ea typeface="Times New Roman"/>
                <a:cs typeface="Times New Roman"/>
                <a:sym typeface="Times New Roman"/>
              </a:rPr>
              <a:t>Robert </a:t>
            </a:r>
            <a:r>
              <a:rPr b="1" lang="en" sz="1200">
                <a:solidFill>
                  <a:srgbClr val="3C78D8"/>
                </a:solidFill>
                <a:latin typeface="Times New Roman"/>
                <a:ea typeface="Times New Roman"/>
                <a:cs typeface="Times New Roman"/>
                <a:sym typeface="Times New Roman"/>
              </a:rPr>
              <a:t>Caudle</a:t>
            </a:r>
            <a:endParaRPr b="1" sz="1200">
              <a:solidFill>
                <a:srgbClr val="3C78D8"/>
              </a:solidFill>
              <a:latin typeface="Times New Roman"/>
              <a:ea typeface="Times New Roman"/>
              <a:cs typeface="Times New Roman"/>
              <a:sym typeface="Times New Roman"/>
            </a:endParaRPr>
          </a:p>
        </p:txBody>
      </p:sp>
      <p:pic>
        <p:nvPicPr>
          <p:cNvPr id="379" name="Google Shape;379;p31"/>
          <p:cNvPicPr preferRelativeResize="0"/>
          <p:nvPr/>
        </p:nvPicPr>
        <p:blipFill>
          <a:blip r:embed="rId7">
            <a:alphaModFix/>
          </a:blip>
          <a:stretch>
            <a:fillRect/>
          </a:stretch>
        </p:blipFill>
        <p:spPr>
          <a:xfrm>
            <a:off x="7928052" y="628675"/>
            <a:ext cx="1033119" cy="1554024"/>
          </a:xfrm>
          <a:prstGeom prst="rect">
            <a:avLst/>
          </a:prstGeom>
          <a:noFill/>
          <a:ln>
            <a:noFill/>
          </a:ln>
        </p:spPr>
      </p:pic>
      <p:sp>
        <p:nvSpPr>
          <p:cNvPr id="380" name="Google Shape;380;p31"/>
          <p:cNvSpPr txBox="1"/>
          <p:nvPr/>
        </p:nvSpPr>
        <p:spPr>
          <a:xfrm>
            <a:off x="3014399" y="2387994"/>
            <a:ext cx="1557600" cy="36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C78D8"/>
                </a:solidFill>
                <a:latin typeface="Times New Roman"/>
                <a:ea typeface="Times New Roman"/>
                <a:cs typeface="Times New Roman"/>
                <a:sym typeface="Times New Roman"/>
              </a:rPr>
              <a:t>Dr. Hugh Fan</a:t>
            </a:r>
            <a:endParaRPr b="1" sz="1200">
              <a:solidFill>
                <a:srgbClr val="3C78D8"/>
              </a:solidFill>
              <a:latin typeface="Times New Roman"/>
              <a:ea typeface="Times New Roman"/>
              <a:cs typeface="Times New Roman"/>
              <a:sym typeface="Times New Roman"/>
            </a:endParaRPr>
          </a:p>
        </p:txBody>
      </p:sp>
      <p:pic>
        <p:nvPicPr>
          <p:cNvPr id="381" name="Google Shape;381;p31"/>
          <p:cNvPicPr preferRelativeResize="0"/>
          <p:nvPr/>
        </p:nvPicPr>
        <p:blipFill>
          <a:blip r:embed="rId8">
            <a:alphaModFix/>
          </a:blip>
          <a:stretch>
            <a:fillRect/>
          </a:stretch>
        </p:blipFill>
        <p:spPr>
          <a:xfrm>
            <a:off x="6480300" y="628675"/>
            <a:ext cx="1274902" cy="1554025"/>
          </a:xfrm>
          <a:prstGeom prst="rect">
            <a:avLst/>
          </a:prstGeom>
          <a:noFill/>
          <a:ln>
            <a:noFill/>
          </a:ln>
        </p:spPr>
      </p:pic>
      <p:sp>
        <p:nvSpPr>
          <p:cNvPr id="382" name="Google Shape;382;p31"/>
          <p:cNvSpPr txBox="1"/>
          <p:nvPr/>
        </p:nvSpPr>
        <p:spPr>
          <a:xfrm>
            <a:off x="6135556" y="2296650"/>
            <a:ext cx="1964400" cy="55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C78D8"/>
                </a:solidFill>
                <a:latin typeface="Georgia"/>
                <a:ea typeface="Georgia"/>
                <a:cs typeface="Georgia"/>
                <a:sym typeface="Georgia"/>
              </a:rPr>
              <a:t>Dr. </a:t>
            </a:r>
            <a:r>
              <a:rPr b="1" lang="en" sz="1200">
                <a:solidFill>
                  <a:srgbClr val="3C78D8"/>
                </a:solidFill>
                <a:latin typeface="Georgia"/>
                <a:ea typeface="Georgia"/>
                <a:cs typeface="Georgia"/>
                <a:sym typeface="Georgia"/>
              </a:rPr>
              <a:t>Habibeh Khoshbouei</a:t>
            </a:r>
            <a:endParaRPr b="1" sz="1200">
              <a:solidFill>
                <a:srgbClr val="3C78D8"/>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32"/>
          <p:cNvPicPr preferRelativeResize="0"/>
          <p:nvPr/>
        </p:nvPicPr>
        <p:blipFill rotWithShape="1">
          <a:blip r:embed="rId3">
            <a:alphaModFix/>
          </a:blip>
          <a:srcRect b="0" l="11819" r="10672" t="0"/>
          <a:stretch/>
        </p:blipFill>
        <p:spPr>
          <a:xfrm>
            <a:off x="5220810" y="1024671"/>
            <a:ext cx="3792600" cy="3262200"/>
          </a:xfrm>
          <a:prstGeom prst="rect">
            <a:avLst/>
          </a:prstGeom>
          <a:noFill/>
          <a:ln>
            <a:noFill/>
          </a:ln>
        </p:spPr>
      </p:pic>
      <p:sp>
        <p:nvSpPr>
          <p:cNvPr id="388" name="Google Shape;388;p32"/>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Overview</a:t>
            </a:r>
            <a:endParaRPr>
              <a:solidFill>
                <a:srgbClr val="1155CC"/>
              </a:solidFill>
              <a:latin typeface="Georgia"/>
              <a:ea typeface="Georgia"/>
              <a:cs typeface="Georgia"/>
              <a:sym typeface="Georgia"/>
            </a:endParaRPr>
          </a:p>
        </p:txBody>
      </p:sp>
      <p:sp>
        <p:nvSpPr>
          <p:cNvPr id="389" name="Google Shape;389;p32"/>
          <p:cNvSpPr txBox="1"/>
          <p:nvPr>
            <p:ph idx="1" type="body"/>
          </p:nvPr>
        </p:nvSpPr>
        <p:spPr>
          <a:xfrm>
            <a:off x="311700" y="644700"/>
            <a:ext cx="5587500" cy="38541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We are investigating biological systems that control functions via both </a:t>
            </a:r>
            <a:r>
              <a:rPr b="1" lang="en"/>
              <a:t>electrical cell membrane potentials and mechanical forces</a:t>
            </a:r>
            <a:r>
              <a:rPr lang="en"/>
              <a:t> that modulate: </a:t>
            </a:r>
            <a:endParaRPr/>
          </a:p>
          <a:p>
            <a:pPr indent="-325755" lvl="0" marL="457200" rtl="0" algn="l">
              <a:spcBef>
                <a:spcPts val="1200"/>
              </a:spcBef>
              <a:spcAft>
                <a:spcPts val="0"/>
              </a:spcAft>
              <a:buSzPct val="100000"/>
              <a:buChar char="●"/>
            </a:pPr>
            <a:r>
              <a:rPr lang="en"/>
              <a:t>Proliferation </a:t>
            </a:r>
            <a:endParaRPr/>
          </a:p>
          <a:p>
            <a:pPr indent="-325755" lvl="0" marL="457200" rtl="0" algn="l">
              <a:spcBef>
                <a:spcPts val="0"/>
              </a:spcBef>
              <a:spcAft>
                <a:spcPts val="0"/>
              </a:spcAft>
              <a:buSzPct val="100000"/>
              <a:buChar char="●"/>
            </a:pPr>
            <a:r>
              <a:rPr lang="en"/>
              <a:t>Communication </a:t>
            </a:r>
            <a:endParaRPr/>
          </a:p>
          <a:p>
            <a:pPr indent="-325755" lvl="0" marL="457200" rtl="0" algn="l">
              <a:spcBef>
                <a:spcPts val="0"/>
              </a:spcBef>
              <a:spcAft>
                <a:spcPts val="0"/>
              </a:spcAft>
              <a:buSzPct val="100000"/>
              <a:buChar char="●"/>
            </a:pPr>
            <a:r>
              <a:rPr lang="en"/>
              <a:t>Computation </a:t>
            </a:r>
            <a:endParaRPr/>
          </a:p>
          <a:p>
            <a:pPr indent="-325755" lvl="0" marL="457200" rtl="0" algn="l">
              <a:spcBef>
                <a:spcPts val="0"/>
              </a:spcBef>
              <a:spcAft>
                <a:spcPts val="0"/>
              </a:spcAft>
              <a:buSzPct val="100000"/>
              <a:buChar char="●"/>
            </a:pPr>
            <a:r>
              <a:rPr lang="en"/>
              <a:t>Migration </a:t>
            </a:r>
            <a:endParaRPr/>
          </a:p>
          <a:p>
            <a:pPr indent="0" lvl="0" marL="0" rtl="0" algn="l">
              <a:spcBef>
                <a:spcPts val="1200"/>
              </a:spcBef>
              <a:spcAft>
                <a:spcPts val="0"/>
              </a:spcAft>
              <a:buNone/>
            </a:pPr>
            <a:r>
              <a:rPr lang="en"/>
              <a:t> </a:t>
            </a:r>
            <a:endParaRPr/>
          </a:p>
          <a:p>
            <a:pPr indent="0" lvl="0" marL="0" rtl="0" algn="l">
              <a:spcBef>
                <a:spcPts val="1200"/>
              </a:spcBef>
              <a:spcAft>
                <a:spcPts val="0"/>
              </a:spcAft>
              <a:buNone/>
            </a:pPr>
            <a:r>
              <a:rPr b="1" lang="en"/>
              <a:t>What is the </a:t>
            </a:r>
            <a:r>
              <a:rPr b="1" lang="en">
                <a:solidFill>
                  <a:srgbClr val="FF0000"/>
                </a:solidFill>
              </a:rPr>
              <a:t>All-Optical Electro-Mechano-Physiology Interrogation System</a:t>
            </a:r>
            <a:r>
              <a:rPr b="1" lang="en">
                <a:solidFill>
                  <a:schemeClr val="dk1"/>
                </a:solidFill>
              </a:rPr>
              <a:t>?</a:t>
            </a:r>
            <a:endParaRPr b="1">
              <a:solidFill>
                <a:schemeClr val="dk1"/>
              </a:solidFill>
            </a:endParaRPr>
          </a:p>
          <a:p>
            <a:pPr indent="0" lvl="0" marL="0" rtl="0" algn="l">
              <a:spcBef>
                <a:spcPts val="1200"/>
              </a:spcBef>
              <a:spcAft>
                <a:spcPts val="1200"/>
              </a:spcAft>
              <a:buClr>
                <a:schemeClr val="dk1"/>
              </a:buClr>
              <a:buSzPct val="61111"/>
              <a:buFont typeface="Arial"/>
              <a:buNone/>
            </a:pPr>
            <a:r>
              <a:rPr lang="en"/>
              <a:t>A wide-area optical interrogation system that can both visualize and control electro-mechano-physiological signals.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3"/>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Genetically Engineered </a:t>
            </a:r>
            <a:r>
              <a:rPr lang="en">
                <a:solidFill>
                  <a:srgbClr val="1155CC"/>
                </a:solidFill>
                <a:latin typeface="Georgia"/>
                <a:ea typeface="Georgia"/>
                <a:cs typeface="Georgia"/>
                <a:sym typeface="Georgia"/>
              </a:rPr>
              <a:t>Proteins</a:t>
            </a:r>
            <a:endParaRPr>
              <a:solidFill>
                <a:srgbClr val="1155CC"/>
              </a:solidFill>
              <a:latin typeface="Georgia"/>
              <a:ea typeface="Georgia"/>
              <a:cs typeface="Georgia"/>
              <a:sym typeface="Georgia"/>
            </a:endParaRPr>
          </a:p>
        </p:txBody>
      </p:sp>
      <p:sp>
        <p:nvSpPr>
          <p:cNvPr id="395" name="Google Shape;395;p33"/>
          <p:cNvSpPr txBox="1"/>
          <p:nvPr>
            <p:ph idx="1" type="body"/>
          </p:nvPr>
        </p:nvSpPr>
        <p:spPr>
          <a:xfrm>
            <a:off x="94675" y="929825"/>
            <a:ext cx="38439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b="1" lang="en"/>
              <a:t>QuasArX</a:t>
            </a:r>
            <a:r>
              <a:rPr lang="en"/>
              <a:t> is a red-light excitable </a:t>
            </a:r>
            <a:r>
              <a:rPr lang="en"/>
              <a:t>archaerhodopsin</a:t>
            </a:r>
            <a:r>
              <a:rPr lang="en"/>
              <a:t> that monitors voltage activity through changes in </a:t>
            </a:r>
            <a:r>
              <a:rPr lang="en"/>
              <a:t>fluorescence</a:t>
            </a:r>
            <a:r>
              <a:rPr lang="en"/>
              <a:t> intensity.</a:t>
            </a:r>
            <a:endParaRPr/>
          </a:p>
          <a:p>
            <a:pPr indent="-342900" lvl="0" marL="457200" rtl="0" algn="l">
              <a:spcBef>
                <a:spcPts val="0"/>
              </a:spcBef>
              <a:spcAft>
                <a:spcPts val="0"/>
              </a:spcAft>
              <a:buSzPts val="1800"/>
              <a:buAutoNum type="arabicPeriod"/>
            </a:pPr>
            <a:r>
              <a:rPr b="1" lang="en"/>
              <a:t>CheRiff</a:t>
            </a:r>
            <a:r>
              <a:rPr lang="en"/>
              <a:t> is an ion channel that is blue-light sensitive. It stimulates action potentials by causing depolarizations. </a:t>
            </a:r>
            <a:endParaRPr/>
          </a:p>
          <a:p>
            <a:pPr indent="-342900" lvl="0" marL="457200" rtl="0" algn="l">
              <a:spcBef>
                <a:spcPts val="0"/>
              </a:spcBef>
              <a:spcAft>
                <a:spcPts val="0"/>
              </a:spcAft>
              <a:buSzPts val="1800"/>
              <a:buAutoNum type="arabicPeriod"/>
            </a:pPr>
            <a:r>
              <a:rPr b="1" lang="en"/>
              <a:t>GCaMP5G </a:t>
            </a:r>
            <a:r>
              <a:rPr lang="en"/>
              <a:t>is a blue light excitable calcium indicator. </a:t>
            </a:r>
            <a:endParaRPr b="1"/>
          </a:p>
        </p:txBody>
      </p:sp>
      <p:pic>
        <p:nvPicPr>
          <p:cNvPr id="396" name="Google Shape;396;p33"/>
          <p:cNvPicPr preferRelativeResize="0"/>
          <p:nvPr/>
        </p:nvPicPr>
        <p:blipFill>
          <a:blip r:embed="rId3">
            <a:alphaModFix/>
          </a:blip>
          <a:stretch>
            <a:fillRect/>
          </a:stretch>
        </p:blipFill>
        <p:spPr>
          <a:xfrm>
            <a:off x="4571999" y="572700"/>
            <a:ext cx="3722575" cy="2302125"/>
          </a:xfrm>
          <a:prstGeom prst="rect">
            <a:avLst/>
          </a:prstGeom>
          <a:noFill/>
          <a:ln>
            <a:noFill/>
          </a:ln>
        </p:spPr>
      </p:pic>
      <p:pic>
        <p:nvPicPr>
          <p:cNvPr id="397" name="Google Shape;397;p33"/>
          <p:cNvPicPr preferRelativeResize="0"/>
          <p:nvPr/>
        </p:nvPicPr>
        <p:blipFill>
          <a:blip r:embed="rId4">
            <a:alphaModFix/>
          </a:blip>
          <a:stretch>
            <a:fillRect/>
          </a:stretch>
        </p:blipFill>
        <p:spPr>
          <a:xfrm>
            <a:off x="5104995" y="2874827"/>
            <a:ext cx="2855375" cy="2209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4"/>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Neuronal </a:t>
            </a:r>
            <a:r>
              <a:rPr lang="en">
                <a:solidFill>
                  <a:srgbClr val="1155CC"/>
                </a:solidFill>
                <a:latin typeface="Georgia"/>
                <a:ea typeface="Georgia"/>
                <a:cs typeface="Georgia"/>
                <a:sym typeface="Georgia"/>
              </a:rPr>
              <a:t>Results (</a:t>
            </a:r>
            <a:r>
              <a:rPr b="1" i="1" lang="en">
                <a:solidFill>
                  <a:srgbClr val="1155CC"/>
                </a:solidFill>
                <a:latin typeface="Georgia"/>
                <a:ea typeface="Georgia"/>
                <a:cs typeface="Georgia"/>
                <a:sym typeface="Georgia"/>
              </a:rPr>
              <a:t>in vitro</a:t>
            </a:r>
            <a:r>
              <a:rPr i="1" lang="en">
                <a:solidFill>
                  <a:srgbClr val="1155CC"/>
                </a:solidFill>
                <a:latin typeface="Georgia"/>
                <a:ea typeface="Georgia"/>
                <a:cs typeface="Georgia"/>
                <a:sym typeface="Georgia"/>
              </a:rPr>
              <a:t>, ex vivo, </a:t>
            </a:r>
            <a:r>
              <a:rPr lang="en">
                <a:solidFill>
                  <a:srgbClr val="1155CC"/>
                </a:solidFill>
                <a:latin typeface="Georgia"/>
                <a:ea typeface="Georgia"/>
                <a:cs typeface="Georgia"/>
                <a:sym typeface="Georgia"/>
              </a:rPr>
              <a:t>and</a:t>
            </a:r>
            <a:r>
              <a:rPr i="1" lang="en">
                <a:solidFill>
                  <a:srgbClr val="1155CC"/>
                </a:solidFill>
                <a:latin typeface="Georgia"/>
                <a:ea typeface="Georgia"/>
                <a:cs typeface="Georgia"/>
                <a:sym typeface="Georgia"/>
              </a:rPr>
              <a:t> in vivo</a:t>
            </a:r>
            <a:r>
              <a:rPr lang="en">
                <a:solidFill>
                  <a:srgbClr val="1155CC"/>
                </a:solidFill>
                <a:latin typeface="Georgia"/>
                <a:ea typeface="Georgia"/>
                <a:cs typeface="Georgia"/>
                <a:sym typeface="Georgia"/>
              </a:rPr>
              <a:t>)</a:t>
            </a:r>
            <a:endParaRPr>
              <a:solidFill>
                <a:srgbClr val="1155CC"/>
              </a:solidFill>
              <a:latin typeface="Georgia"/>
              <a:ea typeface="Georgia"/>
              <a:cs typeface="Georgia"/>
              <a:sym typeface="Georgia"/>
            </a:endParaRPr>
          </a:p>
        </p:txBody>
      </p:sp>
      <p:sp>
        <p:nvSpPr>
          <p:cNvPr id="403" name="Google Shape;403;p34"/>
          <p:cNvSpPr txBox="1"/>
          <p:nvPr>
            <p:ph idx="1" type="body"/>
          </p:nvPr>
        </p:nvSpPr>
        <p:spPr>
          <a:xfrm>
            <a:off x="396563" y="652722"/>
            <a:ext cx="4231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Coexpression of QuasArX and CheRiff allows for simultaneous stimulation and readout</a:t>
            </a:r>
            <a:endParaRPr/>
          </a:p>
        </p:txBody>
      </p:sp>
      <p:pic>
        <p:nvPicPr>
          <p:cNvPr id="404" name="Google Shape;404;p34"/>
          <p:cNvPicPr preferRelativeResize="0"/>
          <p:nvPr/>
        </p:nvPicPr>
        <p:blipFill>
          <a:blip r:embed="rId3">
            <a:alphaModFix/>
          </a:blip>
          <a:stretch>
            <a:fillRect/>
          </a:stretch>
        </p:blipFill>
        <p:spPr>
          <a:xfrm>
            <a:off x="4628375" y="1189018"/>
            <a:ext cx="4203925" cy="3628131"/>
          </a:xfrm>
          <a:prstGeom prst="rect">
            <a:avLst/>
          </a:prstGeom>
          <a:noFill/>
          <a:ln>
            <a:noFill/>
          </a:ln>
        </p:spPr>
      </p:pic>
      <p:pic>
        <p:nvPicPr>
          <p:cNvPr id="405" name="Google Shape;405;p34"/>
          <p:cNvPicPr preferRelativeResize="0"/>
          <p:nvPr/>
        </p:nvPicPr>
        <p:blipFill>
          <a:blip r:embed="rId4">
            <a:alphaModFix/>
          </a:blip>
          <a:stretch>
            <a:fillRect/>
          </a:stretch>
        </p:blipFill>
        <p:spPr>
          <a:xfrm>
            <a:off x="73824" y="1845625"/>
            <a:ext cx="4356276" cy="31251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5"/>
          <p:cNvSpPr txBox="1"/>
          <p:nvPr/>
        </p:nvSpPr>
        <p:spPr>
          <a:xfrm>
            <a:off x="603300" y="1539725"/>
            <a:ext cx="65451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chemeClr val="hlink"/>
                </a:solidFill>
                <a:latin typeface="Georgia"/>
                <a:ea typeface="Georgia"/>
                <a:cs typeface="Georgia"/>
                <a:sym typeface="Georgia"/>
                <a:hlinkClick r:id="rId3"/>
              </a:rPr>
              <a:t>S2 AP.avi</a:t>
            </a:r>
            <a:endParaRPr sz="2300">
              <a:latin typeface="Georgia"/>
              <a:ea typeface="Georgia"/>
              <a:cs typeface="Georgia"/>
              <a:sym typeface="Georgia"/>
            </a:endParaRPr>
          </a:p>
        </p:txBody>
      </p:sp>
      <p:sp>
        <p:nvSpPr>
          <p:cNvPr id="411" name="Google Shape;411;p35"/>
          <p:cNvSpPr txBox="1"/>
          <p:nvPr/>
        </p:nvSpPr>
        <p:spPr>
          <a:xfrm>
            <a:off x="508775" y="0"/>
            <a:ext cx="6109500" cy="14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1155CC"/>
                </a:solidFill>
                <a:latin typeface="Georgia"/>
                <a:ea typeface="Georgia"/>
                <a:cs typeface="Georgia"/>
                <a:sym typeface="Georgia"/>
              </a:rPr>
              <a:t>Full length video of neuron firing</a:t>
            </a:r>
            <a:endParaRPr sz="2200">
              <a:solidFill>
                <a:srgbClr val="1155CC"/>
              </a:solidFill>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6"/>
          <p:cNvSpPr txBox="1"/>
          <p:nvPr>
            <p:ph type="title"/>
          </p:nvPr>
        </p:nvSpPr>
        <p:spPr>
          <a:xfrm>
            <a:off x="2602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Cancer Cell </a:t>
            </a:r>
            <a:r>
              <a:rPr lang="en">
                <a:solidFill>
                  <a:srgbClr val="1155CC"/>
                </a:solidFill>
                <a:latin typeface="Georgia"/>
                <a:ea typeface="Georgia"/>
                <a:cs typeface="Georgia"/>
                <a:sym typeface="Georgia"/>
              </a:rPr>
              <a:t>Results</a:t>
            </a:r>
            <a:endParaRPr>
              <a:solidFill>
                <a:srgbClr val="1155CC"/>
              </a:solidFill>
              <a:latin typeface="Georgia"/>
              <a:ea typeface="Georgia"/>
              <a:cs typeface="Georgia"/>
              <a:sym typeface="Georgia"/>
            </a:endParaRPr>
          </a:p>
        </p:txBody>
      </p:sp>
      <p:sp>
        <p:nvSpPr>
          <p:cNvPr id="417" name="Google Shape;417;p36"/>
          <p:cNvSpPr txBox="1"/>
          <p:nvPr>
            <p:ph idx="1" type="body"/>
          </p:nvPr>
        </p:nvSpPr>
        <p:spPr>
          <a:xfrm>
            <a:off x="260200" y="437683"/>
            <a:ext cx="7077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Georgia"/>
                <a:ea typeface="Georgia"/>
                <a:cs typeface="Georgia"/>
                <a:sym typeface="Georgia"/>
              </a:rPr>
              <a:t>Readout of spontaneous Ca+ signals in HCT-8 Cells</a:t>
            </a:r>
            <a:endParaRPr>
              <a:latin typeface="Georgia"/>
              <a:ea typeface="Georgia"/>
              <a:cs typeface="Georgia"/>
              <a:sym typeface="Georgia"/>
            </a:endParaRPr>
          </a:p>
        </p:txBody>
      </p:sp>
      <p:pic>
        <p:nvPicPr>
          <p:cNvPr id="418" name="Google Shape;418;p36"/>
          <p:cNvPicPr preferRelativeResize="0"/>
          <p:nvPr/>
        </p:nvPicPr>
        <p:blipFill>
          <a:blip r:embed="rId3">
            <a:alphaModFix/>
          </a:blip>
          <a:stretch>
            <a:fillRect/>
          </a:stretch>
        </p:blipFill>
        <p:spPr>
          <a:xfrm>
            <a:off x="1476562" y="985375"/>
            <a:ext cx="6190869" cy="3416400"/>
          </a:xfrm>
          <a:prstGeom prst="rect">
            <a:avLst/>
          </a:prstGeom>
          <a:noFill/>
          <a:ln>
            <a:noFill/>
          </a:ln>
        </p:spPr>
      </p:pic>
      <p:sp>
        <p:nvSpPr>
          <p:cNvPr id="419" name="Google Shape;419;p36"/>
          <p:cNvSpPr txBox="1"/>
          <p:nvPr/>
        </p:nvSpPr>
        <p:spPr>
          <a:xfrm>
            <a:off x="5243000" y="4401775"/>
            <a:ext cx="50286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500">
                <a:solidFill>
                  <a:schemeClr val="dk2"/>
                </a:solidFill>
                <a:latin typeface="Times New Roman"/>
                <a:ea typeface="Times New Roman"/>
                <a:cs typeface="Times New Roman"/>
                <a:sym typeface="Times New Roman"/>
              </a:rPr>
              <a:t>Liang C, et al. Biomaterials, 2022</a:t>
            </a:r>
            <a:endParaRPr sz="1500">
              <a:solidFill>
                <a:schemeClr val="dk2"/>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500">
                <a:solidFill>
                  <a:schemeClr val="dk2"/>
                </a:solidFill>
                <a:latin typeface="Times New Roman"/>
                <a:ea typeface="Times New Roman"/>
                <a:cs typeface="Times New Roman"/>
                <a:sym typeface="Times New Roman"/>
              </a:rPr>
              <a:t>Xin Y, et al. Oncogene (Nature), 2023</a:t>
            </a:r>
            <a:endParaRPr sz="15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2"/>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7"/>
          <p:cNvSpPr txBox="1"/>
          <p:nvPr>
            <p:ph idx="1" type="body"/>
          </p:nvPr>
        </p:nvSpPr>
        <p:spPr>
          <a:xfrm>
            <a:off x="195925" y="734550"/>
            <a:ext cx="8393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e can apply the system for a </a:t>
            </a:r>
            <a:r>
              <a:rPr b="1" lang="en"/>
              <a:t>variety of cell types</a:t>
            </a:r>
            <a:r>
              <a:rPr lang="en"/>
              <a:t> understand the </a:t>
            </a:r>
            <a:r>
              <a:rPr b="1" lang="en"/>
              <a:t>relationship between bio-electric-mechano-physiological behaviors and functionality</a:t>
            </a:r>
            <a:r>
              <a:rPr lang="en"/>
              <a:t>:</a:t>
            </a:r>
            <a:endParaRPr/>
          </a:p>
          <a:p>
            <a:pPr indent="457200" lvl="0" marL="0" rtl="0" algn="l">
              <a:spcBef>
                <a:spcPts val="1200"/>
              </a:spcBef>
              <a:spcAft>
                <a:spcPts val="0"/>
              </a:spcAft>
              <a:buNone/>
            </a:pPr>
            <a:r>
              <a:rPr b="1" lang="en" sz="1800"/>
              <a:t>Cancer Cells</a:t>
            </a:r>
            <a:r>
              <a:rPr lang="en" sz="1800"/>
              <a:t>:  </a:t>
            </a:r>
            <a:endParaRPr sz="1800"/>
          </a:p>
          <a:p>
            <a:pPr indent="-342900" lvl="2" marL="1371600" rtl="0" algn="l">
              <a:spcBef>
                <a:spcPts val="1200"/>
              </a:spcBef>
              <a:spcAft>
                <a:spcPts val="0"/>
              </a:spcAft>
              <a:buSzPts val="1800"/>
              <a:buChar char="■"/>
            </a:pPr>
            <a:r>
              <a:rPr lang="en" sz="1800"/>
              <a:t>Tumorigenesis</a:t>
            </a:r>
            <a:endParaRPr sz="1800"/>
          </a:p>
          <a:p>
            <a:pPr indent="-342900" lvl="2" marL="1371600" rtl="0" algn="l">
              <a:spcBef>
                <a:spcPts val="0"/>
              </a:spcBef>
              <a:spcAft>
                <a:spcPts val="0"/>
              </a:spcAft>
              <a:buSzPts val="1800"/>
              <a:buChar char="■"/>
            </a:pPr>
            <a:r>
              <a:rPr lang="en" sz="1800"/>
              <a:t>Self Integration</a:t>
            </a:r>
            <a:endParaRPr sz="1800"/>
          </a:p>
          <a:p>
            <a:pPr indent="-342900" lvl="2" marL="1371600" rtl="0" algn="l">
              <a:spcBef>
                <a:spcPts val="0"/>
              </a:spcBef>
              <a:spcAft>
                <a:spcPts val="0"/>
              </a:spcAft>
              <a:buSzPts val="1800"/>
              <a:buChar char="■"/>
            </a:pPr>
            <a:r>
              <a:rPr lang="en" sz="1800"/>
              <a:t>Migration </a:t>
            </a:r>
            <a:endParaRPr sz="1800"/>
          </a:p>
          <a:p>
            <a:pPr indent="457200" lvl="0" marL="0" rtl="0" algn="l">
              <a:spcBef>
                <a:spcPts val="1200"/>
              </a:spcBef>
              <a:spcAft>
                <a:spcPts val="0"/>
              </a:spcAft>
              <a:buNone/>
            </a:pPr>
            <a:r>
              <a:rPr b="1" lang="en" sz="1800"/>
              <a:t>Neurons</a:t>
            </a:r>
            <a:r>
              <a:rPr lang="en" sz="1800"/>
              <a:t>: </a:t>
            </a:r>
            <a:endParaRPr sz="1800"/>
          </a:p>
          <a:p>
            <a:pPr indent="-342900" lvl="2" marL="1371600" rtl="0" algn="l">
              <a:spcBef>
                <a:spcPts val="1200"/>
              </a:spcBef>
              <a:spcAft>
                <a:spcPts val="0"/>
              </a:spcAft>
              <a:buSzPts val="1800"/>
              <a:buChar char="■"/>
            </a:pPr>
            <a:r>
              <a:rPr lang="en" sz="1800"/>
              <a:t>Brain signal variations</a:t>
            </a:r>
            <a:endParaRPr sz="1800"/>
          </a:p>
          <a:p>
            <a:pPr indent="-342900" lvl="2" marL="1371600" rtl="0" algn="l">
              <a:spcBef>
                <a:spcPts val="0"/>
              </a:spcBef>
              <a:spcAft>
                <a:spcPts val="0"/>
              </a:spcAft>
              <a:buSzPts val="1800"/>
              <a:buChar char="■"/>
            </a:pPr>
            <a:r>
              <a:rPr lang="en" sz="1800"/>
              <a:t>Understanding Neural Networks</a:t>
            </a:r>
            <a:endParaRPr sz="1800"/>
          </a:p>
          <a:p>
            <a:pPr indent="-342900" lvl="2" marL="1371600" rtl="0" algn="l">
              <a:spcBef>
                <a:spcPts val="0"/>
              </a:spcBef>
              <a:spcAft>
                <a:spcPts val="0"/>
              </a:spcAft>
              <a:buSzPts val="1800"/>
              <a:buChar char="■"/>
            </a:pPr>
            <a:r>
              <a:rPr lang="en" sz="1800"/>
              <a:t>Implications for neurological diseases</a:t>
            </a:r>
            <a:endParaRPr sz="1800"/>
          </a:p>
        </p:txBody>
      </p:sp>
      <p:pic>
        <p:nvPicPr>
          <p:cNvPr id="425" name="Google Shape;425;p37"/>
          <p:cNvPicPr preferRelativeResize="0"/>
          <p:nvPr/>
        </p:nvPicPr>
        <p:blipFill>
          <a:blip r:embed="rId3">
            <a:alphaModFix/>
          </a:blip>
          <a:stretch>
            <a:fillRect/>
          </a:stretch>
        </p:blipFill>
        <p:spPr>
          <a:xfrm>
            <a:off x="5629691" y="1884577"/>
            <a:ext cx="3330675" cy="2202000"/>
          </a:xfrm>
          <a:prstGeom prst="rect">
            <a:avLst/>
          </a:prstGeom>
          <a:noFill/>
          <a:ln>
            <a:noFill/>
          </a:ln>
        </p:spPr>
      </p:pic>
      <p:sp>
        <p:nvSpPr>
          <p:cNvPr id="426" name="Google Shape;426;p37"/>
          <p:cNvSpPr txBox="1"/>
          <p:nvPr>
            <p:ph type="title"/>
          </p:nvPr>
        </p:nvSpPr>
        <p:spPr>
          <a:xfrm>
            <a:off x="311700" y="7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latin typeface="Georgia"/>
                <a:ea typeface="Georgia"/>
                <a:cs typeface="Georgia"/>
                <a:sym typeface="Georgia"/>
              </a:rPr>
              <a:t>Applications </a:t>
            </a:r>
            <a:r>
              <a:rPr lang="en">
                <a:solidFill>
                  <a:srgbClr val="1155CC"/>
                </a:solidFill>
                <a:latin typeface="Georgia"/>
                <a:ea typeface="Georgia"/>
                <a:cs typeface="Georgia"/>
                <a:sym typeface="Georgia"/>
              </a:rPr>
              <a:t>(</a:t>
            </a:r>
            <a:r>
              <a:rPr i="1" lang="en">
                <a:solidFill>
                  <a:srgbClr val="1155CC"/>
                </a:solidFill>
                <a:latin typeface="Georgia"/>
                <a:ea typeface="Georgia"/>
                <a:cs typeface="Georgia"/>
                <a:sym typeface="Georgia"/>
              </a:rPr>
              <a:t>in vitro, ex vivo, </a:t>
            </a:r>
            <a:r>
              <a:rPr lang="en">
                <a:solidFill>
                  <a:srgbClr val="1155CC"/>
                </a:solidFill>
                <a:latin typeface="Georgia"/>
                <a:ea typeface="Georgia"/>
                <a:cs typeface="Georgia"/>
                <a:sym typeface="Georgia"/>
              </a:rPr>
              <a:t>and</a:t>
            </a:r>
            <a:r>
              <a:rPr i="1" lang="en">
                <a:solidFill>
                  <a:srgbClr val="1155CC"/>
                </a:solidFill>
                <a:latin typeface="Georgia"/>
                <a:ea typeface="Georgia"/>
                <a:cs typeface="Georgia"/>
                <a:sym typeface="Georgia"/>
              </a:rPr>
              <a:t> in vivo</a:t>
            </a:r>
            <a:r>
              <a:rPr lang="en">
                <a:solidFill>
                  <a:srgbClr val="1155CC"/>
                </a:solidFill>
                <a:latin typeface="Georgia"/>
                <a:ea typeface="Georgia"/>
                <a:cs typeface="Georgia"/>
                <a:sym typeface="Georgia"/>
              </a:rPr>
              <a:t>)</a:t>
            </a:r>
            <a:endParaRPr>
              <a:solidFill>
                <a:srgbClr val="1155CC"/>
              </a:solidFill>
              <a:latin typeface="Georgia"/>
              <a:ea typeface="Georgia"/>
              <a:cs typeface="Georgia"/>
              <a:sym typeface="Georgia"/>
            </a:endParaRPr>
          </a:p>
          <a:p>
            <a:pPr indent="0" lvl="0" marL="0" rtl="0" algn="l">
              <a:spcBef>
                <a:spcPts val="0"/>
              </a:spcBef>
              <a:spcAft>
                <a:spcPts val="0"/>
              </a:spcAft>
              <a:buNone/>
            </a:pPr>
            <a:r>
              <a:t/>
            </a:r>
            <a:endParaRPr>
              <a:solidFill>
                <a:srgbClr val="1155CC"/>
              </a:solidFill>
              <a:latin typeface="Georgia"/>
              <a:ea typeface="Georgia"/>
              <a:cs typeface="Georgia"/>
              <a:sym typeface="Georgia"/>
            </a:endParaRPr>
          </a:p>
        </p:txBody>
      </p:sp>
      <p:sp>
        <p:nvSpPr>
          <p:cNvPr id="427" name="Google Shape;427;p37"/>
          <p:cNvSpPr txBox="1"/>
          <p:nvPr/>
        </p:nvSpPr>
        <p:spPr>
          <a:xfrm>
            <a:off x="6169825" y="4305433"/>
            <a:ext cx="2419800" cy="2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Georgia"/>
                <a:ea typeface="Georgia"/>
                <a:cs typeface="Georgia"/>
                <a:sym typeface="Georgia"/>
              </a:rPr>
              <a:t>Credit: </a:t>
            </a:r>
            <a:r>
              <a:rPr lang="en" sz="1100">
                <a:solidFill>
                  <a:srgbClr val="494949"/>
                </a:solidFill>
                <a:highlight>
                  <a:srgbClr val="FFFFFF"/>
                </a:highlight>
                <a:latin typeface="Georgia"/>
                <a:ea typeface="Georgia"/>
                <a:cs typeface="Georgia"/>
                <a:sym typeface="Georgia"/>
              </a:rPr>
              <a:t>Chan Zuckerberg Initiative</a:t>
            </a:r>
            <a:endParaRPr sz="1100">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